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8288000" cy="10287000"/>
  <p:notesSz cx="6858000" cy="9144000"/>
  <p:embeddedFontLst>
    <p:embeddedFont>
      <p:font typeface="Now" panose="020B0604020202020204" charset="0"/>
      <p:regular r:id="rId12"/>
    </p:embeddedFont>
    <p:embeddedFont>
      <p:font typeface="Now Bold" panose="020B0604020202020204" charset="0"/>
      <p:regular r:id="rId13"/>
    </p:embeddedFont>
    <p:embeddedFont>
      <p:font typeface="Now Medium" panose="020B0604020202020204" charset="0"/>
      <p:regular r:id="rId14"/>
    </p:embeddedFont>
    <p:embeddedFont>
      <p:font typeface="Open Sans" panose="020B0606030504020204" pitchFamily="34" charset="0"/>
      <p:regular r:id="rId15"/>
      <p:bold r:id="rId16"/>
      <p:italic r:id="rId17"/>
      <p:boldItalic r:id="rId18"/>
    </p:embeddedFont>
    <p:embeddedFont>
      <p:font typeface="Open Sans Bold" panose="020B0806030504020204" pitchFamily="34" charset="0"/>
      <p:regular r:id="rId19"/>
      <p:bold r:id="rId2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2.fntdata"/><Relationship Id="rId18" Type="http://schemas.openxmlformats.org/officeDocument/2006/relationships/font" Target="fonts/font7.fntdata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17" Type="http://schemas.openxmlformats.org/officeDocument/2006/relationships/font" Target="fonts/font6.fntdata"/><Relationship Id="rId2" Type="http://schemas.openxmlformats.org/officeDocument/2006/relationships/slide" Target="slides/slide1.xml"/><Relationship Id="rId16" Type="http://schemas.openxmlformats.org/officeDocument/2006/relationships/font" Target="fonts/font5.fntdata"/><Relationship Id="rId20" Type="http://schemas.openxmlformats.org/officeDocument/2006/relationships/font" Target="fonts/font9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font" Target="fonts/font4.fntdata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8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3.fntdata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3/8/2024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3/8/2024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3/8/2024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3/8/2024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svg"/><Relationship Id="rId5" Type="http://schemas.openxmlformats.org/officeDocument/2006/relationships/image" Target="../media/image9.png"/><Relationship Id="rId4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svg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svg"/><Relationship Id="rId13" Type="http://schemas.openxmlformats.org/officeDocument/2006/relationships/image" Target="../media/image19.pn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12" Type="http://schemas.openxmlformats.org/officeDocument/2006/relationships/image" Target="../media/image18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jpeg"/><Relationship Id="rId11" Type="http://schemas.openxmlformats.org/officeDocument/2006/relationships/image" Target="../media/image17.png"/><Relationship Id="rId5" Type="http://schemas.openxmlformats.org/officeDocument/2006/relationships/image" Target="../media/image12.png"/><Relationship Id="rId10" Type="http://schemas.openxmlformats.org/officeDocument/2006/relationships/image" Target="../media/image16.svg"/><Relationship Id="rId4" Type="http://schemas.openxmlformats.org/officeDocument/2006/relationships/image" Target="../media/image10.svg"/><Relationship Id="rId9" Type="http://schemas.openxmlformats.org/officeDocument/2006/relationships/image" Target="../media/image15.png"/><Relationship Id="rId14" Type="http://schemas.openxmlformats.org/officeDocument/2006/relationships/image" Target="../media/image20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svg"/><Relationship Id="rId5" Type="http://schemas.openxmlformats.org/officeDocument/2006/relationships/image" Target="../media/image9.png"/><Relationship Id="rId4" Type="http://schemas.openxmlformats.org/officeDocument/2006/relationships/image" Target="../media/image2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svg"/><Relationship Id="rId5" Type="http://schemas.openxmlformats.org/officeDocument/2006/relationships/image" Target="../media/image9.png"/><Relationship Id="rId4" Type="http://schemas.openxmlformats.org/officeDocument/2006/relationships/image" Target="../media/image23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svg"/><Relationship Id="rId13" Type="http://schemas.openxmlformats.org/officeDocument/2006/relationships/image" Target="../media/image32.png"/><Relationship Id="rId3" Type="http://schemas.openxmlformats.org/officeDocument/2006/relationships/image" Target="../media/image12.png"/><Relationship Id="rId7" Type="http://schemas.openxmlformats.org/officeDocument/2006/relationships/image" Target="../media/image9.png"/><Relationship Id="rId12" Type="http://schemas.openxmlformats.org/officeDocument/2006/relationships/image" Target="../media/image31.sv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svg"/><Relationship Id="rId11" Type="http://schemas.openxmlformats.org/officeDocument/2006/relationships/image" Target="../media/image30.png"/><Relationship Id="rId5" Type="http://schemas.openxmlformats.org/officeDocument/2006/relationships/image" Target="../media/image26.png"/><Relationship Id="rId10" Type="http://schemas.openxmlformats.org/officeDocument/2006/relationships/image" Target="../media/image29.svg"/><Relationship Id="rId4" Type="http://schemas.openxmlformats.org/officeDocument/2006/relationships/image" Target="../media/image25.jpeg"/><Relationship Id="rId9" Type="http://schemas.openxmlformats.org/officeDocument/2006/relationships/image" Target="../media/image28.png"/><Relationship Id="rId14" Type="http://schemas.openxmlformats.org/officeDocument/2006/relationships/image" Target="../media/image33.sv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152400"/>
            <a:ext cx="18440400" cy="10287000"/>
            <a:chOff x="0" y="0"/>
            <a:chExt cx="24587200" cy="13716000"/>
          </a:xfrm>
        </p:grpSpPr>
        <p:pic>
          <p:nvPicPr>
            <p:cNvPr id="3" name="Picture 3"/>
            <p:cNvPicPr>
              <a:picLocks noChangeAspect="1"/>
            </p:cNvPicPr>
            <p:nvPr/>
          </p:nvPicPr>
          <p:blipFill>
            <a:blip r:embed="rId2"/>
            <a:srcRect t="36905" b="18556"/>
            <a:stretch>
              <a:fillRect/>
            </a:stretch>
          </p:blipFill>
          <p:spPr>
            <a:xfrm>
              <a:off x="0" y="0"/>
              <a:ext cx="16306800" cy="4487333"/>
            </a:xfrm>
            <a:prstGeom prst="rect">
              <a:avLst/>
            </a:prstGeom>
          </p:spPr>
        </p:pic>
        <p:pic>
          <p:nvPicPr>
            <p:cNvPr id="4" name="Picture 4"/>
            <p:cNvPicPr>
              <a:picLocks noChangeAspect="1"/>
            </p:cNvPicPr>
            <p:nvPr/>
          </p:nvPicPr>
          <p:blipFill>
            <a:blip r:embed="rId3"/>
            <a:srcRect l="1246" r="31878"/>
            <a:stretch>
              <a:fillRect/>
            </a:stretch>
          </p:blipFill>
          <p:spPr>
            <a:xfrm>
              <a:off x="16433800" y="0"/>
              <a:ext cx="8153400" cy="6858000"/>
            </a:xfrm>
            <a:prstGeom prst="rect">
              <a:avLst/>
            </a:prstGeom>
          </p:spPr>
        </p:pic>
        <p:pic>
          <p:nvPicPr>
            <p:cNvPr id="5" name="Picture 5"/>
            <p:cNvPicPr>
              <a:picLocks noChangeAspect="1"/>
            </p:cNvPicPr>
            <p:nvPr/>
          </p:nvPicPr>
          <p:blipFill>
            <a:blip r:embed="rId4"/>
            <a:srcRect l="29276" r="3537"/>
            <a:stretch>
              <a:fillRect/>
            </a:stretch>
          </p:blipFill>
          <p:spPr>
            <a:xfrm>
              <a:off x="0" y="4614333"/>
              <a:ext cx="16306800" cy="9101667"/>
            </a:xfrm>
            <a:prstGeom prst="rect">
              <a:avLst/>
            </a:prstGeom>
          </p:spPr>
        </p:pic>
        <p:pic>
          <p:nvPicPr>
            <p:cNvPr id="6" name="Picture 6"/>
            <p:cNvPicPr>
              <a:picLocks noChangeAspect="1"/>
            </p:cNvPicPr>
            <p:nvPr/>
          </p:nvPicPr>
          <p:blipFill>
            <a:blip r:embed="rId5"/>
            <a:srcRect l="9122" r="22740"/>
            <a:stretch>
              <a:fillRect/>
            </a:stretch>
          </p:blipFill>
          <p:spPr>
            <a:xfrm>
              <a:off x="16433800" y="6985000"/>
              <a:ext cx="8153400" cy="6731000"/>
            </a:xfrm>
            <a:prstGeom prst="rect">
              <a:avLst/>
            </a:prstGeom>
          </p:spPr>
        </p:pic>
      </p:grpSp>
      <p:grpSp>
        <p:nvGrpSpPr>
          <p:cNvPr id="7" name="Group 7"/>
          <p:cNvGrpSpPr/>
          <p:nvPr/>
        </p:nvGrpSpPr>
        <p:grpSpPr>
          <a:xfrm>
            <a:off x="12899485" y="-630966"/>
            <a:ext cx="3206387" cy="1526605"/>
            <a:chOff x="0" y="0"/>
            <a:chExt cx="13398500" cy="637921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13398500" cy="6379210"/>
            </a:xfrm>
            <a:custGeom>
              <a:avLst/>
              <a:gdLst/>
              <a:ahLst/>
              <a:cxnLst/>
              <a:rect l="l" t="t" r="r" b="b"/>
              <a:pathLst>
                <a:path w="13398500" h="6379210">
                  <a:moveTo>
                    <a:pt x="6747510" y="0"/>
                  </a:moveTo>
                  <a:lnTo>
                    <a:pt x="6645910" y="0"/>
                  </a:lnTo>
                  <a:lnTo>
                    <a:pt x="6638290" y="7620"/>
                  </a:lnTo>
                  <a:lnTo>
                    <a:pt x="0" y="6379210"/>
                  </a:lnTo>
                  <a:lnTo>
                    <a:pt x="6752590" y="6379210"/>
                  </a:lnTo>
                  <a:lnTo>
                    <a:pt x="13398500" y="0"/>
                  </a:lnTo>
                  <a:close/>
                </a:path>
              </a:pathLst>
            </a:custGeom>
            <a:solidFill>
              <a:srgbClr val="D86372"/>
            </a:solidFill>
          </p:spPr>
        </p:sp>
      </p:grpSp>
      <p:grpSp>
        <p:nvGrpSpPr>
          <p:cNvPr id="9" name="Group 9"/>
          <p:cNvGrpSpPr/>
          <p:nvPr/>
        </p:nvGrpSpPr>
        <p:grpSpPr>
          <a:xfrm>
            <a:off x="12330764" y="0"/>
            <a:ext cx="4928536" cy="2346544"/>
            <a:chOff x="0" y="0"/>
            <a:chExt cx="13398500" cy="637921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3398500" cy="6379210"/>
            </a:xfrm>
            <a:custGeom>
              <a:avLst/>
              <a:gdLst/>
              <a:ahLst/>
              <a:cxnLst/>
              <a:rect l="l" t="t" r="r" b="b"/>
              <a:pathLst>
                <a:path w="13398500" h="6379210">
                  <a:moveTo>
                    <a:pt x="6747510" y="0"/>
                  </a:moveTo>
                  <a:lnTo>
                    <a:pt x="6645910" y="0"/>
                  </a:lnTo>
                  <a:lnTo>
                    <a:pt x="6638290" y="7620"/>
                  </a:lnTo>
                  <a:lnTo>
                    <a:pt x="0" y="6379210"/>
                  </a:lnTo>
                  <a:lnTo>
                    <a:pt x="6752590" y="6379210"/>
                  </a:lnTo>
                  <a:lnTo>
                    <a:pt x="13398500" y="0"/>
                  </a:lnTo>
                  <a:close/>
                </a:path>
              </a:pathLst>
            </a:custGeom>
            <a:solidFill>
              <a:srgbClr val="AB192B">
                <a:alpha val="83922"/>
              </a:srgbClr>
            </a:solidFill>
          </p:spPr>
        </p:sp>
      </p:grpSp>
      <p:grpSp>
        <p:nvGrpSpPr>
          <p:cNvPr id="11" name="Group 11"/>
          <p:cNvGrpSpPr/>
          <p:nvPr/>
        </p:nvGrpSpPr>
        <p:grpSpPr>
          <a:xfrm>
            <a:off x="2287600" y="8088901"/>
            <a:ext cx="4912267" cy="2338798"/>
            <a:chOff x="0" y="0"/>
            <a:chExt cx="13398500" cy="637921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13398500" cy="6379210"/>
            </a:xfrm>
            <a:custGeom>
              <a:avLst/>
              <a:gdLst/>
              <a:ahLst/>
              <a:cxnLst/>
              <a:rect l="l" t="t" r="r" b="b"/>
              <a:pathLst>
                <a:path w="13398500" h="6379210">
                  <a:moveTo>
                    <a:pt x="6747510" y="0"/>
                  </a:moveTo>
                  <a:lnTo>
                    <a:pt x="6645910" y="0"/>
                  </a:lnTo>
                  <a:lnTo>
                    <a:pt x="6638290" y="7620"/>
                  </a:lnTo>
                  <a:lnTo>
                    <a:pt x="0" y="6379210"/>
                  </a:lnTo>
                  <a:lnTo>
                    <a:pt x="6752590" y="6379210"/>
                  </a:lnTo>
                  <a:lnTo>
                    <a:pt x="13398500" y="0"/>
                  </a:lnTo>
                  <a:close/>
                </a:path>
              </a:pathLst>
            </a:custGeom>
            <a:solidFill>
              <a:srgbClr val="AB192B">
                <a:alpha val="80000"/>
              </a:srgbClr>
            </a:solidFill>
          </p:spPr>
        </p:sp>
      </p:grpSp>
      <p:sp>
        <p:nvSpPr>
          <p:cNvPr id="13" name="TextBox 13"/>
          <p:cNvSpPr txBox="1"/>
          <p:nvPr/>
        </p:nvSpPr>
        <p:spPr>
          <a:xfrm>
            <a:off x="1177100" y="2238715"/>
            <a:ext cx="15933799" cy="37291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0285"/>
              </a:lnSpc>
            </a:pPr>
            <a:r>
              <a:rPr lang="en-US" sz="21632">
                <a:solidFill>
                  <a:srgbClr val="F74242"/>
                </a:solidFill>
                <a:latin typeface="Now Bold"/>
              </a:rPr>
              <a:t>BAIBÜ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3679800" y="5880254"/>
            <a:ext cx="10822879" cy="5708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60"/>
              </a:lnSpc>
            </a:pPr>
            <a:r>
              <a:rPr lang="en-US" sz="3400" spc="156">
                <a:solidFill>
                  <a:srgbClr val="F74242"/>
                </a:solidFill>
                <a:latin typeface="Now Bold"/>
              </a:rPr>
              <a:t>MOTOR SPORLARI KULÜBÜ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329500" y="2391115"/>
            <a:ext cx="15933799" cy="37291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0285"/>
              </a:lnSpc>
            </a:pPr>
            <a:r>
              <a:rPr lang="en-US" sz="21632">
                <a:solidFill>
                  <a:srgbClr val="589956"/>
                </a:solidFill>
                <a:latin typeface="Now Bold"/>
              </a:rPr>
              <a:t>BAIBÜ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3732561" y="5910734"/>
            <a:ext cx="10822879" cy="5708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60"/>
              </a:lnSpc>
            </a:pPr>
            <a:r>
              <a:rPr lang="en-US" sz="3400" spc="156">
                <a:solidFill>
                  <a:srgbClr val="5271FF"/>
                </a:solidFill>
                <a:latin typeface="Now Bold"/>
              </a:rPr>
              <a:t>MOTOR SPORLARI KULÜBÜ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4900154" y="-653677"/>
            <a:ext cx="2596638" cy="1236295"/>
            <a:chOff x="0" y="0"/>
            <a:chExt cx="13398500" cy="637921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3398500" cy="6379210"/>
            </a:xfrm>
            <a:custGeom>
              <a:avLst/>
              <a:gdLst/>
              <a:ahLst/>
              <a:cxnLst/>
              <a:rect l="l" t="t" r="r" b="b"/>
              <a:pathLst>
                <a:path w="13398500" h="6379210">
                  <a:moveTo>
                    <a:pt x="6747510" y="0"/>
                  </a:moveTo>
                  <a:lnTo>
                    <a:pt x="6645910" y="0"/>
                  </a:lnTo>
                  <a:lnTo>
                    <a:pt x="6638290" y="7620"/>
                  </a:lnTo>
                  <a:lnTo>
                    <a:pt x="0" y="6379210"/>
                  </a:lnTo>
                  <a:lnTo>
                    <a:pt x="6752590" y="6379210"/>
                  </a:lnTo>
                  <a:lnTo>
                    <a:pt x="13398500" y="0"/>
                  </a:lnTo>
                  <a:close/>
                </a:path>
              </a:pathLst>
            </a:custGeom>
            <a:solidFill>
              <a:srgbClr val="D86372"/>
            </a:solidFill>
          </p:spPr>
        </p:sp>
      </p:grpSp>
      <p:grpSp>
        <p:nvGrpSpPr>
          <p:cNvPr id="4" name="Group 4"/>
          <p:cNvGrpSpPr/>
          <p:nvPr/>
        </p:nvGrpSpPr>
        <p:grpSpPr>
          <a:xfrm>
            <a:off x="14439585" y="-142701"/>
            <a:ext cx="3991290" cy="1900308"/>
            <a:chOff x="0" y="0"/>
            <a:chExt cx="13398500" cy="637921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3398500" cy="6379210"/>
            </a:xfrm>
            <a:custGeom>
              <a:avLst/>
              <a:gdLst/>
              <a:ahLst/>
              <a:cxnLst/>
              <a:rect l="l" t="t" r="r" b="b"/>
              <a:pathLst>
                <a:path w="13398500" h="6379210">
                  <a:moveTo>
                    <a:pt x="6747510" y="0"/>
                  </a:moveTo>
                  <a:lnTo>
                    <a:pt x="6645910" y="0"/>
                  </a:lnTo>
                  <a:lnTo>
                    <a:pt x="6638290" y="7620"/>
                  </a:lnTo>
                  <a:lnTo>
                    <a:pt x="0" y="6379210"/>
                  </a:lnTo>
                  <a:lnTo>
                    <a:pt x="6752590" y="6379210"/>
                  </a:lnTo>
                  <a:lnTo>
                    <a:pt x="13398500" y="0"/>
                  </a:lnTo>
                  <a:close/>
                </a:path>
              </a:pathLst>
            </a:custGeom>
            <a:solidFill>
              <a:srgbClr val="0A0A0A">
                <a:alpha val="83922"/>
              </a:srgbClr>
            </a:solidFill>
          </p:spPr>
        </p:sp>
      </p:grpSp>
      <p:sp>
        <p:nvSpPr>
          <p:cNvPr id="6" name="Freeform 6"/>
          <p:cNvSpPr/>
          <p:nvPr/>
        </p:nvSpPr>
        <p:spPr>
          <a:xfrm rot="-2838927">
            <a:off x="3005540" y="1426528"/>
            <a:ext cx="5118154" cy="415850"/>
          </a:xfrm>
          <a:custGeom>
            <a:avLst/>
            <a:gdLst/>
            <a:ahLst/>
            <a:cxnLst/>
            <a:rect l="l" t="t" r="r" b="b"/>
            <a:pathLst>
              <a:path w="5118154" h="415850">
                <a:moveTo>
                  <a:pt x="0" y="0"/>
                </a:moveTo>
                <a:lnTo>
                  <a:pt x="5118154" y="0"/>
                </a:lnTo>
                <a:lnTo>
                  <a:pt x="5118154" y="415849"/>
                </a:lnTo>
                <a:lnTo>
                  <a:pt x="0" y="41584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grpSp>
        <p:nvGrpSpPr>
          <p:cNvPr id="7" name="Group 7"/>
          <p:cNvGrpSpPr/>
          <p:nvPr/>
        </p:nvGrpSpPr>
        <p:grpSpPr>
          <a:xfrm rot="2538996">
            <a:off x="3934313" y="-1512755"/>
            <a:ext cx="1132347" cy="6600387"/>
            <a:chOff x="0" y="0"/>
            <a:chExt cx="413083" cy="2407839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413083" cy="2407839"/>
            </a:xfrm>
            <a:custGeom>
              <a:avLst/>
              <a:gdLst/>
              <a:ahLst/>
              <a:cxnLst/>
              <a:rect l="l" t="t" r="r" b="b"/>
              <a:pathLst>
                <a:path w="413083" h="2407839">
                  <a:moveTo>
                    <a:pt x="0" y="0"/>
                  </a:moveTo>
                  <a:lnTo>
                    <a:pt x="413083" y="0"/>
                  </a:lnTo>
                  <a:lnTo>
                    <a:pt x="413083" y="2407839"/>
                  </a:lnTo>
                  <a:lnTo>
                    <a:pt x="0" y="2407839"/>
                  </a:lnTo>
                  <a:close/>
                </a:path>
              </a:pathLst>
            </a:custGeom>
            <a:solidFill>
              <a:srgbClr val="D86372"/>
            </a:solidFill>
          </p:spPr>
        </p:sp>
      </p:grpSp>
      <p:grpSp>
        <p:nvGrpSpPr>
          <p:cNvPr id="9" name="Group 9"/>
          <p:cNvGrpSpPr/>
          <p:nvPr/>
        </p:nvGrpSpPr>
        <p:grpSpPr>
          <a:xfrm rot="2538996">
            <a:off x="2963222" y="-3330774"/>
            <a:ext cx="3074529" cy="16707950"/>
            <a:chOff x="0" y="0"/>
            <a:chExt cx="1121597" cy="6095106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121597" cy="6095105"/>
            </a:xfrm>
            <a:custGeom>
              <a:avLst/>
              <a:gdLst/>
              <a:ahLst/>
              <a:cxnLst/>
              <a:rect l="l" t="t" r="r" b="b"/>
              <a:pathLst>
                <a:path w="1121597" h="6095105">
                  <a:moveTo>
                    <a:pt x="0" y="0"/>
                  </a:moveTo>
                  <a:lnTo>
                    <a:pt x="1121597" y="0"/>
                  </a:lnTo>
                  <a:lnTo>
                    <a:pt x="1121597" y="6095105"/>
                  </a:lnTo>
                  <a:lnTo>
                    <a:pt x="0" y="6095105"/>
                  </a:lnTo>
                  <a:close/>
                </a:path>
              </a:pathLst>
            </a:custGeom>
            <a:solidFill>
              <a:srgbClr val="AB192B"/>
            </a:solidFill>
          </p:spPr>
        </p:sp>
      </p:grpSp>
      <p:sp>
        <p:nvSpPr>
          <p:cNvPr id="11" name="Freeform 11"/>
          <p:cNvSpPr/>
          <p:nvPr/>
        </p:nvSpPr>
        <p:spPr>
          <a:xfrm rot="-2838927">
            <a:off x="-986179" y="4519400"/>
            <a:ext cx="15362468" cy="1248201"/>
          </a:xfrm>
          <a:custGeom>
            <a:avLst/>
            <a:gdLst/>
            <a:ahLst/>
            <a:cxnLst/>
            <a:rect l="l" t="t" r="r" b="b"/>
            <a:pathLst>
              <a:path w="15362468" h="1248201">
                <a:moveTo>
                  <a:pt x="0" y="0"/>
                </a:moveTo>
                <a:lnTo>
                  <a:pt x="15362468" y="0"/>
                </a:lnTo>
                <a:lnTo>
                  <a:pt x="15362468" y="1248200"/>
                </a:lnTo>
                <a:lnTo>
                  <a:pt x="0" y="12482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grpSp>
        <p:nvGrpSpPr>
          <p:cNvPr id="12" name="Group 12"/>
          <p:cNvGrpSpPr/>
          <p:nvPr/>
        </p:nvGrpSpPr>
        <p:grpSpPr>
          <a:xfrm>
            <a:off x="0" y="3401433"/>
            <a:ext cx="18288000" cy="5024940"/>
            <a:chOff x="0" y="0"/>
            <a:chExt cx="24384000" cy="6699920"/>
          </a:xfrm>
        </p:grpSpPr>
        <p:pic>
          <p:nvPicPr>
            <p:cNvPr id="13" name="Picture 13"/>
            <p:cNvPicPr>
              <a:picLocks noChangeAspect="1"/>
            </p:cNvPicPr>
            <p:nvPr/>
          </p:nvPicPr>
          <p:blipFill>
            <a:blip r:embed="rId3"/>
            <a:srcRect t="17902" b="33249"/>
            <a:stretch>
              <a:fillRect/>
            </a:stretch>
          </p:blipFill>
          <p:spPr>
            <a:xfrm>
              <a:off x="0" y="0"/>
              <a:ext cx="24384000" cy="6699920"/>
            </a:xfrm>
            <a:prstGeom prst="rect">
              <a:avLst/>
            </a:prstGeom>
          </p:spPr>
        </p:pic>
      </p:grpSp>
      <p:grpSp>
        <p:nvGrpSpPr>
          <p:cNvPr id="14" name="Group 14"/>
          <p:cNvGrpSpPr/>
          <p:nvPr/>
        </p:nvGrpSpPr>
        <p:grpSpPr>
          <a:xfrm>
            <a:off x="15319396" y="9768656"/>
            <a:ext cx="2177395" cy="1036688"/>
            <a:chOff x="0" y="0"/>
            <a:chExt cx="13398500" cy="6379210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13398500" cy="6379210"/>
            </a:xfrm>
            <a:custGeom>
              <a:avLst/>
              <a:gdLst/>
              <a:ahLst/>
              <a:cxnLst/>
              <a:rect l="l" t="t" r="r" b="b"/>
              <a:pathLst>
                <a:path w="13398500" h="6379210">
                  <a:moveTo>
                    <a:pt x="6747510" y="0"/>
                  </a:moveTo>
                  <a:lnTo>
                    <a:pt x="6645910" y="0"/>
                  </a:lnTo>
                  <a:lnTo>
                    <a:pt x="6638290" y="7620"/>
                  </a:lnTo>
                  <a:lnTo>
                    <a:pt x="0" y="6379210"/>
                  </a:lnTo>
                  <a:lnTo>
                    <a:pt x="6752590" y="6379210"/>
                  </a:lnTo>
                  <a:lnTo>
                    <a:pt x="13398500" y="0"/>
                  </a:lnTo>
                  <a:close/>
                </a:path>
              </a:pathLst>
            </a:custGeom>
            <a:solidFill>
              <a:srgbClr val="D86372"/>
            </a:solidFill>
          </p:spPr>
        </p:sp>
      </p:grpSp>
      <p:grpSp>
        <p:nvGrpSpPr>
          <p:cNvPr id="16" name="Group 16"/>
          <p:cNvGrpSpPr/>
          <p:nvPr/>
        </p:nvGrpSpPr>
        <p:grpSpPr>
          <a:xfrm>
            <a:off x="15081905" y="9258300"/>
            <a:ext cx="2177395" cy="1036688"/>
            <a:chOff x="0" y="0"/>
            <a:chExt cx="13398500" cy="6379210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13398500" cy="6379210"/>
            </a:xfrm>
            <a:custGeom>
              <a:avLst/>
              <a:gdLst/>
              <a:ahLst/>
              <a:cxnLst/>
              <a:rect l="l" t="t" r="r" b="b"/>
              <a:pathLst>
                <a:path w="13398500" h="6379210">
                  <a:moveTo>
                    <a:pt x="6747510" y="0"/>
                  </a:moveTo>
                  <a:lnTo>
                    <a:pt x="6645910" y="0"/>
                  </a:lnTo>
                  <a:lnTo>
                    <a:pt x="6638290" y="7620"/>
                  </a:lnTo>
                  <a:lnTo>
                    <a:pt x="0" y="6379210"/>
                  </a:lnTo>
                  <a:lnTo>
                    <a:pt x="6752590" y="6379210"/>
                  </a:lnTo>
                  <a:lnTo>
                    <a:pt x="13398500" y="0"/>
                  </a:lnTo>
                  <a:close/>
                </a:path>
              </a:pathLst>
            </a:custGeom>
            <a:solidFill>
              <a:srgbClr val="0A0A0A">
                <a:alpha val="83922"/>
              </a:srgbClr>
            </a:solidFill>
          </p:spPr>
        </p:sp>
      </p:grpSp>
      <p:sp>
        <p:nvSpPr>
          <p:cNvPr id="18" name="TextBox 18"/>
          <p:cNvSpPr txBox="1"/>
          <p:nvPr/>
        </p:nvSpPr>
        <p:spPr>
          <a:xfrm>
            <a:off x="10659243" y="1692189"/>
            <a:ext cx="6285949" cy="87731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7188"/>
              </a:lnSpc>
            </a:pPr>
            <a:r>
              <a:rPr lang="en-US" sz="5134">
                <a:solidFill>
                  <a:srgbClr val="AE1424"/>
                </a:solidFill>
                <a:latin typeface="Now Bold"/>
              </a:rPr>
              <a:t>BİZ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10659243" y="2512576"/>
            <a:ext cx="4716820" cy="6526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5394"/>
              </a:lnSpc>
            </a:pPr>
            <a:r>
              <a:rPr lang="en-US" sz="3853" spc="177">
                <a:solidFill>
                  <a:srgbClr val="AE1424"/>
                </a:solidFill>
                <a:latin typeface="Now Bold"/>
              </a:rPr>
              <a:t>KİMİZ?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9909833" y="3576355"/>
            <a:ext cx="8228285" cy="26215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4200"/>
              </a:lnSpc>
              <a:spcBef>
                <a:spcPct val="0"/>
              </a:spcBef>
            </a:pPr>
            <a:r>
              <a:rPr lang="en-US" sz="3000" u="none" strike="noStrike">
                <a:solidFill>
                  <a:srgbClr val="000000"/>
                </a:solidFill>
                <a:latin typeface="Now Bold"/>
              </a:rPr>
              <a:t>Baibü Motor Sporları topluluğu olarak biz formula, rally, off-road,moto-gp ve diğer birçok motor yarışlarını takip eden insanlardan oluşan sosyal bir topluluğuz.</a:t>
            </a:r>
          </a:p>
          <a:p>
            <a:pPr marL="0" lvl="0" indent="0" algn="just">
              <a:lnSpc>
                <a:spcPts val="3962"/>
              </a:lnSpc>
              <a:spcBef>
                <a:spcPct val="0"/>
              </a:spcBef>
            </a:pPr>
            <a:endParaRPr lang="en-US" sz="3000" u="none" strike="noStrike">
              <a:solidFill>
                <a:srgbClr val="000000"/>
              </a:solidFill>
              <a:latin typeface="Now Bold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701299" y="-521610"/>
            <a:ext cx="2596638" cy="1236295"/>
            <a:chOff x="0" y="0"/>
            <a:chExt cx="13398500" cy="637921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3398500" cy="6379210"/>
            </a:xfrm>
            <a:custGeom>
              <a:avLst/>
              <a:gdLst/>
              <a:ahLst/>
              <a:cxnLst/>
              <a:rect l="l" t="t" r="r" b="b"/>
              <a:pathLst>
                <a:path w="13398500" h="6379210">
                  <a:moveTo>
                    <a:pt x="6747510" y="0"/>
                  </a:moveTo>
                  <a:lnTo>
                    <a:pt x="6645910" y="0"/>
                  </a:lnTo>
                  <a:lnTo>
                    <a:pt x="6638290" y="7620"/>
                  </a:lnTo>
                  <a:lnTo>
                    <a:pt x="0" y="6379210"/>
                  </a:lnTo>
                  <a:lnTo>
                    <a:pt x="6752590" y="6379210"/>
                  </a:lnTo>
                  <a:lnTo>
                    <a:pt x="13398500" y="0"/>
                  </a:lnTo>
                  <a:close/>
                </a:path>
              </a:pathLst>
            </a:custGeom>
            <a:solidFill>
              <a:srgbClr val="D86372"/>
            </a:solidFill>
          </p:spPr>
        </p:sp>
      </p:grpSp>
      <p:grpSp>
        <p:nvGrpSpPr>
          <p:cNvPr id="4" name="Group 4"/>
          <p:cNvGrpSpPr/>
          <p:nvPr/>
        </p:nvGrpSpPr>
        <p:grpSpPr>
          <a:xfrm>
            <a:off x="240731" y="-10633"/>
            <a:ext cx="3991290" cy="1900308"/>
            <a:chOff x="0" y="0"/>
            <a:chExt cx="13398500" cy="637921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3398500" cy="6379210"/>
            </a:xfrm>
            <a:custGeom>
              <a:avLst/>
              <a:gdLst/>
              <a:ahLst/>
              <a:cxnLst/>
              <a:rect l="l" t="t" r="r" b="b"/>
              <a:pathLst>
                <a:path w="13398500" h="6379210">
                  <a:moveTo>
                    <a:pt x="6747510" y="0"/>
                  </a:moveTo>
                  <a:lnTo>
                    <a:pt x="6645910" y="0"/>
                  </a:lnTo>
                  <a:lnTo>
                    <a:pt x="6638290" y="7620"/>
                  </a:lnTo>
                  <a:lnTo>
                    <a:pt x="0" y="6379210"/>
                  </a:lnTo>
                  <a:lnTo>
                    <a:pt x="6752590" y="6379210"/>
                  </a:lnTo>
                  <a:lnTo>
                    <a:pt x="13398500" y="0"/>
                  </a:lnTo>
                  <a:close/>
                </a:path>
              </a:pathLst>
            </a:custGeom>
            <a:solidFill>
              <a:srgbClr val="AB192B">
                <a:alpha val="83922"/>
              </a:srgbClr>
            </a:solidFill>
          </p:spPr>
        </p:sp>
      </p:grpSp>
      <p:sp>
        <p:nvSpPr>
          <p:cNvPr id="6" name="Freeform 6"/>
          <p:cNvSpPr/>
          <p:nvPr/>
        </p:nvSpPr>
        <p:spPr>
          <a:xfrm rot="-5797919" flipV="1">
            <a:off x="7629421" y="4822587"/>
            <a:ext cx="10516772" cy="854488"/>
          </a:xfrm>
          <a:custGeom>
            <a:avLst/>
            <a:gdLst/>
            <a:ahLst/>
            <a:cxnLst/>
            <a:rect l="l" t="t" r="r" b="b"/>
            <a:pathLst>
              <a:path w="10516772" h="854488">
                <a:moveTo>
                  <a:pt x="0" y="854487"/>
                </a:moveTo>
                <a:lnTo>
                  <a:pt x="10516771" y="854487"/>
                </a:lnTo>
                <a:lnTo>
                  <a:pt x="10516771" y="0"/>
                </a:lnTo>
                <a:lnTo>
                  <a:pt x="0" y="0"/>
                </a:lnTo>
                <a:lnTo>
                  <a:pt x="0" y="854487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 rot="-5797919" flipH="1" flipV="1">
            <a:off x="2853929" y="4716256"/>
            <a:ext cx="10516772" cy="854488"/>
          </a:xfrm>
          <a:custGeom>
            <a:avLst/>
            <a:gdLst/>
            <a:ahLst/>
            <a:cxnLst/>
            <a:rect l="l" t="t" r="r" b="b"/>
            <a:pathLst>
              <a:path w="10516772" h="854488">
                <a:moveTo>
                  <a:pt x="10516771" y="854488"/>
                </a:moveTo>
                <a:lnTo>
                  <a:pt x="0" y="854488"/>
                </a:lnTo>
                <a:lnTo>
                  <a:pt x="0" y="0"/>
                </a:lnTo>
                <a:lnTo>
                  <a:pt x="10516771" y="0"/>
                </a:lnTo>
                <a:lnTo>
                  <a:pt x="10516771" y="854488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grpSp>
        <p:nvGrpSpPr>
          <p:cNvPr id="8" name="Group 8"/>
          <p:cNvGrpSpPr>
            <a:grpSpLocks noChangeAspect="1"/>
          </p:cNvGrpSpPr>
          <p:nvPr/>
        </p:nvGrpSpPr>
        <p:grpSpPr>
          <a:xfrm>
            <a:off x="7878886" y="0"/>
            <a:ext cx="5678589" cy="10309712"/>
            <a:chOff x="0" y="0"/>
            <a:chExt cx="3497580" cy="635000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3497580" cy="6350000"/>
            </a:xfrm>
            <a:custGeom>
              <a:avLst/>
              <a:gdLst/>
              <a:ahLst/>
              <a:cxnLst/>
              <a:rect l="l" t="t" r="r" b="b"/>
              <a:pathLst>
                <a:path w="3497580" h="6350000">
                  <a:moveTo>
                    <a:pt x="3497580" y="6350000"/>
                  </a:moveTo>
                  <a:lnTo>
                    <a:pt x="744220" y="6350000"/>
                  </a:lnTo>
                  <a:lnTo>
                    <a:pt x="0" y="0"/>
                  </a:lnTo>
                  <a:lnTo>
                    <a:pt x="2753360" y="0"/>
                  </a:lnTo>
                  <a:lnTo>
                    <a:pt x="3497580" y="6350000"/>
                  </a:lnTo>
                  <a:close/>
                </a:path>
              </a:pathLst>
            </a:custGeom>
            <a:blipFill>
              <a:blip r:embed="rId3"/>
              <a:stretch>
                <a:fillRect l="-55673" r="-116657"/>
              </a:stretch>
            </a:blipFill>
          </p:spPr>
        </p:sp>
      </p:grpSp>
      <p:grpSp>
        <p:nvGrpSpPr>
          <p:cNvPr id="10" name="Group 10"/>
          <p:cNvGrpSpPr>
            <a:grpSpLocks noChangeAspect="1"/>
          </p:cNvGrpSpPr>
          <p:nvPr/>
        </p:nvGrpSpPr>
        <p:grpSpPr>
          <a:xfrm>
            <a:off x="12609411" y="-22712"/>
            <a:ext cx="5678589" cy="10309712"/>
            <a:chOff x="0" y="0"/>
            <a:chExt cx="3497580" cy="635000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3497580" cy="6350000"/>
            </a:xfrm>
            <a:custGeom>
              <a:avLst/>
              <a:gdLst/>
              <a:ahLst/>
              <a:cxnLst/>
              <a:rect l="l" t="t" r="r" b="b"/>
              <a:pathLst>
                <a:path w="3497580" h="6350000">
                  <a:moveTo>
                    <a:pt x="3497580" y="6350000"/>
                  </a:moveTo>
                  <a:lnTo>
                    <a:pt x="744220" y="6350000"/>
                  </a:lnTo>
                  <a:lnTo>
                    <a:pt x="0" y="0"/>
                  </a:lnTo>
                  <a:lnTo>
                    <a:pt x="2753360" y="0"/>
                  </a:lnTo>
                  <a:lnTo>
                    <a:pt x="3497580" y="6350000"/>
                  </a:lnTo>
                  <a:close/>
                </a:path>
              </a:pathLst>
            </a:custGeom>
            <a:blipFill>
              <a:blip r:embed="rId4"/>
              <a:stretch>
                <a:fillRect l="-111333" r="-111333"/>
              </a:stretch>
            </a:blipFill>
          </p:spPr>
        </p:sp>
      </p:grpSp>
      <p:grpSp>
        <p:nvGrpSpPr>
          <p:cNvPr id="12" name="Group 12"/>
          <p:cNvGrpSpPr/>
          <p:nvPr/>
        </p:nvGrpSpPr>
        <p:grpSpPr>
          <a:xfrm rot="-10800000">
            <a:off x="17259300" y="0"/>
            <a:ext cx="1028700" cy="8630796"/>
            <a:chOff x="0" y="0"/>
            <a:chExt cx="4246612" cy="35629085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4246612" cy="35629087"/>
            </a:xfrm>
            <a:custGeom>
              <a:avLst/>
              <a:gdLst/>
              <a:ahLst/>
              <a:cxnLst/>
              <a:rect l="l" t="t" r="r" b="b"/>
              <a:pathLst>
                <a:path w="4246612" h="35629087">
                  <a:moveTo>
                    <a:pt x="4246612" y="35629087"/>
                  </a:moveTo>
                  <a:lnTo>
                    <a:pt x="0" y="35629087"/>
                  </a:lnTo>
                  <a:lnTo>
                    <a:pt x="0" y="0"/>
                  </a:lnTo>
                  <a:lnTo>
                    <a:pt x="4246612" y="35629087"/>
                  </a:lnTo>
                  <a:close/>
                </a:path>
              </a:pathLst>
            </a:custGeom>
            <a:solidFill>
              <a:srgbClr val="AB192B"/>
            </a:solidFill>
          </p:spPr>
        </p:sp>
      </p:grpSp>
      <p:grpSp>
        <p:nvGrpSpPr>
          <p:cNvPr id="14" name="Group 14"/>
          <p:cNvGrpSpPr/>
          <p:nvPr/>
        </p:nvGrpSpPr>
        <p:grpSpPr>
          <a:xfrm>
            <a:off x="6401702" y="9768656"/>
            <a:ext cx="2177395" cy="1036688"/>
            <a:chOff x="0" y="0"/>
            <a:chExt cx="13398500" cy="6379210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13398500" cy="6379210"/>
            </a:xfrm>
            <a:custGeom>
              <a:avLst/>
              <a:gdLst/>
              <a:ahLst/>
              <a:cxnLst/>
              <a:rect l="l" t="t" r="r" b="b"/>
              <a:pathLst>
                <a:path w="13398500" h="6379210">
                  <a:moveTo>
                    <a:pt x="6747510" y="0"/>
                  </a:moveTo>
                  <a:lnTo>
                    <a:pt x="6645910" y="0"/>
                  </a:lnTo>
                  <a:lnTo>
                    <a:pt x="6638290" y="7620"/>
                  </a:lnTo>
                  <a:lnTo>
                    <a:pt x="0" y="6379210"/>
                  </a:lnTo>
                  <a:lnTo>
                    <a:pt x="6752590" y="6379210"/>
                  </a:lnTo>
                  <a:lnTo>
                    <a:pt x="13398500" y="0"/>
                  </a:lnTo>
                  <a:close/>
                </a:path>
              </a:pathLst>
            </a:custGeom>
            <a:solidFill>
              <a:srgbClr val="D86372"/>
            </a:solidFill>
          </p:spPr>
        </p:sp>
      </p:grpSp>
      <p:grpSp>
        <p:nvGrpSpPr>
          <p:cNvPr id="16" name="Group 16"/>
          <p:cNvGrpSpPr/>
          <p:nvPr/>
        </p:nvGrpSpPr>
        <p:grpSpPr>
          <a:xfrm>
            <a:off x="6164210" y="9258300"/>
            <a:ext cx="2177395" cy="1036688"/>
            <a:chOff x="0" y="0"/>
            <a:chExt cx="13398500" cy="6379210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13398500" cy="6379210"/>
            </a:xfrm>
            <a:custGeom>
              <a:avLst/>
              <a:gdLst/>
              <a:ahLst/>
              <a:cxnLst/>
              <a:rect l="l" t="t" r="r" b="b"/>
              <a:pathLst>
                <a:path w="13398500" h="6379210">
                  <a:moveTo>
                    <a:pt x="6747510" y="0"/>
                  </a:moveTo>
                  <a:lnTo>
                    <a:pt x="6645910" y="0"/>
                  </a:lnTo>
                  <a:lnTo>
                    <a:pt x="6638290" y="7620"/>
                  </a:lnTo>
                  <a:lnTo>
                    <a:pt x="0" y="6379210"/>
                  </a:lnTo>
                  <a:lnTo>
                    <a:pt x="6752590" y="6379210"/>
                  </a:lnTo>
                  <a:lnTo>
                    <a:pt x="13398500" y="0"/>
                  </a:lnTo>
                  <a:close/>
                </a:path>
              </a:pathLst>
            </a:custGeom>
            <a:solidFill>
              <a:srgbClr val="AB192B">
                <a:alpha val="83922"/>
              </a:srgbClr>
            </a:solidFill>
          </p:spPr>
        </p:sp>
      </p:grpSp>
      <p:sp>
        <p:nvSpPr>
          <p:cNvPr id="18" name="Freeform 18"/>
          <p:cNvSpPr/>
          <p:nvPr/>
        </p:nvSpPr>
        <p:spPr>
          <a:xfrm>
            <a:off x="1089046" y="3985532"/>
            <a:ext cx="4371790" cy="546474"/>
          </a:xfrm>
          <a:custGeom>
            <a:avLst/>
            <a:gdLst/>
            <a:ahLst/>
            <a:cxnLst/>
            <a:rect l="l" t="t" r="r" b="b"/>
            <a:pathLst>
              <a:path w="4371790" h="546474">
                <a:moveTo>
                  <a:pt x="0" y="0"/>
                </a:moveTo>
                <a:lnTo>
                  <a:pt x="4371790" y="0"/>
                </a:lnTo>
                <a:lnTo>
                  <a:pt x="4371790" y="546474"/>
                </a:lnTo>
                <a:lnTo>
                  <a:pt x="0" y="546474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19" name="TextBox 19"/>
          <p:cNvSpPr txBox="1"/>
          <p:nvPr/>
        </p:nvSpPr>
        <p:spPr>
          <a:xfrm>
            <a:off x="1028700" y="4893667"/>
            <a:ext cx="6461700" cy="26130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499"/>
              </a:lnSpc>
            </a:pPr>
            <a:r>
              <a:rPr lang="en-US" sz="2499">
                <a:solidFill>
                  <a:srgbClr val="000000"/>
                </a:solidFill>
                <a:latin typeface="Now"/>
              </a:rPr>
              <a:t>Motor sporlarını yakından takip etmiyor bile olsanız bizimle beraber izleyebilir, yorumlayabilir, tartışabilir ve bu alanlardaki düzenlenecek kariyer odaklı konferanslara katılabilirsiniz. </a:t>
            </a:r>
          </a:p>
          <a:p>
            <a:pPr algn="just">
              <a:lnSpc>
                <a:spcPts val="3499"/>
              </a:lnSpc>
            </a:pPr>
            <a:endParaRPr lang="en-US" sz="2499">
              <a:solidFill>
                <a:srgbClr val="000000"/>
              </a:solidFill>
              <a:latin typeface="Now"/>
            </a:endParaRPr>
          </a:p>
        </p:txBody>
      </p:sp>
      <p:sp>
        <p:nvSpPr>
          <p:cNvPr id="20" name="TextBox 20"/>
          <p:cNvSpPr txBox="1"/>
          <p:nvPr/>
        </p:nvSpPr>
        <p:spPr>
          <a:xfrm>
            <a:off x="1089046" y="2232354"/>
            <a:ext cx="3967044" cy="9042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7279"/>
              </a:lnSpc>
            </a:pPr>
            <a:r>
              <a:rPr lang="en-US" sz="5199" spc="239">
                <a:solidFill>
                  <a:srgbClr val="000000"/>
                </a:solidFill>
                <a:latin typeface="Now Medium"/>
              </a:rPr>
              <a:t>KİMLER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1089046" y="3052741"/>
            <a:ext cx="3967044" cy="6705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5462"/>
              </a:lnSpc>
            </a:pPr>
            <a:r>
              <a:rPr lang="en-US" sz="3901" spc="179">
                <a:solidFill>
                  <a:srgbClr val="961323"/>
                </a:solidFill>
                <a:latin typeface="Now Medium"/>
              </a:rPr>
              <a:t>İÇİN?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 noChangeAspect="1"/>
          </p:cNvGrpSpPr>
          <p:nvPr/>
        </p:nvGrpSpPr>
        <p:grpSpPr>
          <a:xfrm>
            <a:off x="-1710895" y="0"/>
            <a:ext cx="17392085" cy="11442161"/>
            <a:chOff x="0" y="0"/>
            <a:chExt cx="9652000" cy="6350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9391650" cy="6350000"/>
            </a:xfrm>
            <a:custGeom>
              <a:avLst/>
              <a:gdLst/>
              <a:ahLst/>
              <a:cxnLst/>
              <a:rect l="l" t="t" r="r" b="b"/>
              <a:pathLst>
                <a:path w="9391650" h="6350000">
                  <a:moveTo>
                    <a:pt x="0" y="0"/>
                  </a:moveTo>
                  <a:lnTo>
                    <a:pt x="0" y="6350000"/>
                  </a:lnTo>
                  <a:lnTo>
                    <a:pt x="3789680" y="6350000"/>
                  </a:lnTo>
                  <a:lnTo>
                    <a:pt x="9391650" y="0"/>
                  </a:lnTo>
                  <a:close/>
                </a:path>
              </a:pathLst>
            </a:custGeom>
            <a:blipFill>
              <a:blip r:embed="rId2"/>
              <a:stretch>
                <a:fillRect l="-4003" r="-4003"/>
              </a:stretch>
            </a:blipFill>
          </p:spPr>
        </p:sp>
        <p:sp>
          <p:nvSpPr>
            <p:cNvPr id="4" name="Freeform 4"/>
            <p:cNvSpPr/>
            <p:nvPr/>
          </p:nvSpPr>
          <p:spPr>
            <a:xfrm>
              <a:off x="4064000" y="0"/>
              <a:ext cx="5588000" cy="6350000"/>
            </a:xfrm>
            <a:custGeom>
              <a:avLst/>
              <a:gdLst/>
              <a:ahLst/>
              <a:cxnLst/>
              <a:rect l="l" t="t" r="r" b="b"/>
              <a:pathLst>
                <a:path w="5588000" h="6350000">
                  <a:moveTo>
                    <a:pt x="5588000" y="6350000"/>
                  </a:moveTo>
                  <a:lnTo>
                    <a:pt x="0" y="6350000"/>
                  </a:lnTo>
                  <a:lnTo>
                    <a:pt x="5588000" y="0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id="5" name="Group 5"/>
          <p:cNvGrpSpPr/>
          <p:nvPr/>
        </p:nvGrpSpPr>
        <p:grpSpPr>
          <a:xfrm>
            <a:off x="14900154" y="-653677"/>
            <a:ext cx="2596638" cy="1236295"/>
            <a:chOff x="0" y="0"/>
            <a:chExt cx="13398500" cy="637921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3398500" cy="6379210"/>
            </a:xfrm>
            <a:custGeom>
              <a:avLst/>
              <a:gdLst/>
              <a:ahLst/>
              <a:cxnLst/>
              <a:rect l="l" t="t" r="r" b="b"/>
              <a:pathLst>
                <a:path w="13398500" h="6379210">
                  <a:moveTo>
                    <a:pt x="6747510" y="0"/>
                  </a:moveTo>
                  <a:lnTo>
                    <a:pt x="6645910" y="0"/>
                  </a:lnTo>
                  <a:lnTo>
                    <a:pt x="6638290" y="7620"/>
                  </a:lnTo>
                  <a:lnTo>
                    <a:pt x="0" y="6379210"/>
                  </a:lnTo>
                  <a:lnTo>
                    <a:pt x="6752590" y="6379210"/>
                  </a:lnTo>
                  <a:lnTo>
                    <a:pt x="13398500" y="0"/>
                  </a:lnTo>
                  <a:close/>
                </a:path>
              </a:pathLst>
            </a:custGeom>
            <a:solidFill>
              <a:srgbClr val="D86372"/>
            </a:solidFill>
          </p:spPr>
        </p:sp>
      </p:grpSp>
      <p:grpSp>
        <p:nvGrpSpPr>
          <p:cNvPr id="7" name="Group 7"/>
          <p:cNvGrpSpPr/>
          <p:nvPr/>
        </p:nvGrpSpPr>
        <p:grpSpPr>
          <a:xfrm>
            <a:off x="14439585" y="-142701"/>
            <a:ext cx="3991290" cy="1900308"/>
            <a:chOff x="0" y="0"/>
            <a:chExt cx="13398500" cy="637921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13398500" cy="6379210"/>
            </a:xfrm>
            <a:custGeom>
              <a:avLst/>
              <a:gdLst/>
              <a:ahLst/>
              <a:cxnLst/>
              <a:rect l="l" t="t" r="r" b="b"/>
              <a:pathLst>
                <a:path w="13398500" h="6379210">
                  <a:moveTo>
                    <a:pt x="6747510" y="0"/>
                  </a:moveTo>
                  <a:lnTo>
                    <a:pt x="6645910" y="0"/>
                  </a:lnTo>
                  <a:lnTo>
                    <a:pt x="6638290" y="7620"/>
                  </a:lnTo>
                  <a:lnTo>
                    <a:pt x="0" y="6379210"/>
                  </a:lnTo>
                  <a:lnTo>
                    <a:pt x="6752590" y="6379210"/>
                  </a:lnTo>
                  <a:lnTo>
                    <a:pt x="13398500" y="0"/>
                  </a:lnTo>
                  <a:close/>
                </a:path>
              </a:pathLst>
            </a:custGeom>
            <a:solidFill>
              <a:srgbClr val="AB192B">
                <a:alpha val="83922"/>
              </a:srgbClr>
            </a:solidFill>
          </p:spPr>
        </p:sp>
      </p:grpSp>
      <p:sp>
        <p:nvSpPr>
          <p:cNvPr id="9" name="Freeform 9"/>
          <p:cNvSpPr/>
          <p:nvPr/>
        </p:nvSpPr>
        <p:spPr>
          <a:xfrm rot="-2903613">
            <a:off x="4278113" y="4819330"/>
            <a:ext cx="13833653" cy="1123984"/>
          </a:xfrm>
          <a:custGeom>
            <a:avLst/>
            <a:gdLst/>
            <a:ahLst/>
            <a:cxnLst/>
            <a:rect l="l" t="t" r="r" b="b"/>
            <a:pathLst>
              <a:path w="13833653" h="1123984">
                <a:moveTo>
                  <a:pt x="0" y="0"/>
                </a:moveTo>
                <a:lnTo>
                  <a:pt x="13833653" y="0"/>
                </a:lnTo>
                <a:lnTo>
                  <a:pt x="13833653" y="1123984"/>
                </a:lnTo>
                <a:lnTo>
                  <a:pt x="0" y="112398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87000"/>
            </a:blip>
            <a:stretch>
              <a:fillRect/>
            </a:stretch>
          </a:blipFill>
        </p:spPr>
      </p:sp>
      <p:grpSp>
        <p:nvGrpSpPr>
          <p:cNvPr id="10" name="Group 10"/>
          <p:cNvGrpSpPr/>
          <p:nvPr/>
        </p:nvGrpSpPr>
        <p:grpSpPr>
          <a:xfrm>
            <a:off x="15319396" y="9768656"/>
            <a:ext cx="2177395" cy="1036688"/>
            <a:chOff x="0" y="0"/>
            <a:chExt cx="13398500" cy="637921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13398500" cy="6379210"/>
            </a:xfrm>
            <a:custGeom>
              <a:avLst/>
              <a:gdLst/>
              <a:ahLst/>
              <a:cxnLst/>
              <a:rect l="l" t="t" r="r" b="b"/>
              <a:pathLst>
                <a:path w="13398500" h="6379210">
                  <a:moveTo>
                    <a:pt x="6747510" y="0"/>
                  </a:moveTo>
                  <a:lnTo>
                    <a:pt x="6645910" y="0"/>
                  </a:lnTo>
                  <a:lnTo>
                    <a:pt x="6638290" y="7620"/>
                  </a:lnTo>
                  <a:lnTo>
                    <a:pt x="0" y="6379210"/>
                  </a:lnTo>
                  <a:lnTo>
                    <a:pt x="6752590" y="6379210"/>
                  </a:lnTo>
                  <a:lnTo>
                    <a:pt x="13398500" y="0"/>
                  </a:lnTo>
                  <a:close/>
                </a:path>
              </a:pathLst>
            </a:custGeom>
            <a:solidFill>
              <a:srgbClr val="D86372"/>
            </a:solidFill>
          </p:spPr>
        </p:sp>
      </p:grpSp>
      <p:grpSp>
        <p:nvGrpSpPr>
          <p:cNvPr id="12" name="Group 12"/>
          <p:cNvGrpSpPr/>
          <p:nvPr/>
        </p:nvGrpSpPr>
        <p:grpSpPr>
          <a:xfrm>
            <a:off x="15081905" y="9258300"/>
            <a:ext cx="2177395" cy="1036688"/>
            <a:chOff x="0" y="0"/>
            <a:chExt cx="13398500" cy="6379210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3398500" cy="6379210"/>
            </a:xfrm>
            <a:custGeom>
              <a:avLst/>
              <a:gdLst/>
              <a:ahLst/>
              <a:cxnLst/>
              <a:rect l="l" t="t" r="r" b="b"/>
              <a:pathLst>
                <a:path w="13398500" h="6379210">
                  <a:moveTo>
                    <a:pt x="6747510" y="0"/>
                  </a:moveTo>
                  <a:lnTo>
                    <a:pt x="6645910" y="0"/>
                  </a:lnTo>
                  <a:lnTo>
                    <a:pt x="6638290" y="7620"/>
                  </a:lnTo>
                  <a:lnTo>
                    <a:pt x="0" y="6379210"/>
                  </a:lnTo>
                  <a:lnTo>
                    <a:pt x="6752590" y="6379210"/>
                  </a:lnTo>
                  <a:lnTo>
                    <a:pt x="13398500" y="0"/>
                  </a:lnTo>
                  <a:close/>
                </a:path>
              </a:pathLst>
            </a:custGeom>
            <a:solidFill>
              <a:srgbClr val="AB192B">
                <a:alpha val="83922"/>
              </a:srgbClr>
            </a:solidFill>
          </p:spPr>
        </p:sp>
      </p:grpSp>
      <p:sp>
        <p:nvSpPr>
          <p:cNvPr id="14" name="Freeform 14"/>
          <p:cNvSpPr/>
          <p:nvPr/>
        </p:nvSpPr>
        <p:spPr>
          <a:xfrm>
            <a:off x="12843892" y="4810786"/>
            <a:ext cx="4371790" cy="546474"/>
          </a:xfrm>
          <a:custGeom>
            <a:avLst/>
            <a:gdLst/>
            <a:ahLst/>
            <a:cxnLst/>
            <a:rect l="l" t="t" r="r" b="b"/>
            <a:pathLst>
              <a:path w="4371790" h="546474">
                <a:moveTo>
                  <a:pt x="0" y="0"/>
                </a:moveTo>
                <a:lnTo>
                  <a:pt x="4371790" y="0"/>
                </a:lnTo>
                <a:lnTo>
                  <a:pt x="4371790" y="546474"/>
                </a:lnTo>
                <a:lnTo>
                  <a:pt x="0" y="54647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15" name="TextBox 15"/>
          <p:cNvSpPr txBox="1"/>
          <p:nvPr/>
        </p:nvSpPr>
        <p:spPr>
          <a:xfrm>
            <a:off x="10910784" y="5739406"/>
            <a:ext cx="6348516" cy="21748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3499"/>
              </a:lnSpc>
            </a:pPr>
            <a:r>
              <a:rPr lang="en-US" sz="2499">
                <a:solidFill>
                  <a:srgbClr val="000000"/>
                </a:solidFill>
                <a:latin typeface="Now"/>
              </a:rPr>
              <a:t>Üniversitemizde her fakülteden ve her bölümden katılımcısı olabilecek bu toplulukta tek katılım şartı motor sporlarına ilgi duymak!</a:t>
            </a:r>
          </a:p>
          <a:p>
            <a:pPr algn="r">
              <a:lnSpc>
                <a:spcPts val="3499"/>
              </a:lnSpc>
            </a:pPr>
            <a:endParaRPr lang="en-US" sz="2499">
              <a:solidFill>
                <a:srgbClr val="000000"/>
              </a:solidFill>
              <a:latin typeface="Now"/>
            </a:endParaRPr>
          </a:p>
        </p:txBody>
      </p:sp>
      <p:sp>
        <p:nvSpPr>
          <p:cNvPr id="16" name="TextBox 16"/>
          <p:cNvSpPr txBox="1"/>
          <p:nvPr/>
        </p:nvSpPr>
        <p:spPr>
          <a:xfrm>
            <a:off x="13292256" y="2952116"/>
            <a:ext cx="3967044" cy="9042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7279"/>
              </a:lnSpc>
            </a:pPr>
            <a:r>
              <a:rPr lang="en-US" sz="5199" spc="239">
                <a:solidFill>
                  <a:srgbClr val="000000"/>
                </a:solidFill>
                <a:latin typeface="Now Medium"/>
              </a:rPr>
              <a:t>KATILMA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3292256" y="3772503"/>
            <a:ext cx="3967044" cy="6705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5462"/>
              </a:lnSpc>
            </a:pPr>
            <a:r>
              <a:rPr lang="en-US" sz="3901" spc="179">
                <a:solidFill>
                  <a:srgbClr val="961323"/>
                </a:solidFill>
                <a:latin typeface="Now Medium"/>
              </a:rPr>
              <a:t>ŞARTLARI</a:t>
            </a:r>
          </a:p>
        </p:txBody>
      </p:sp>
      <p:grpSp>
        <p:nvGrpSpPr>
          <p:cNvPr id="18" name="Group 18"/>
          <p:cNvGrpSpPr/>
          <p:nvPr/>
        </p:nvGrpSpPr>
        <p:grpSpPr>
          <a:xfrm>
            <a:off x="5822976" y="8292712"/>
            <a:ext cx="3099982" cy="1475944"/>
            <a:chOff x="0" y="0"/>
            <a:chExt cx="13398500" cy="6379210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13398500" cy="6379210"/>
            </a:xfrm>
            <a:custGeom>
              <a:avLst/>
              <a:gdLst/>
              <a:ahLst/>
              <a:cxnLst/>
              <a:rect l="l" t="t" r="r" b="b"/>
              <a:pathLst>
                <a:path w="13398500" h="6379210">
                  <a:moveTo>
                    <a:pt x="6747510" y="0"/>
                  </a:moveTo>
                  <a:lnTo>
                    <a:pt x="6645910" y="0"/>
                  </a:lnTo>
                  <a:lnTo>
                    <a:pt x="6638290" y="7620"/>
                  </a:lnTo>
                  <a:lnTo>
                    <a:pt x="0" y="6379210"/>
                  </a:lnTo>
                  <a:lnTo>
                    <a:pt x="6752590" y="6379210"/>
                  </a:lnTo>
                  <a:lnTo>
                    <a:pt x="13398500" y="0"/>
                  </a:lnTo>
                  <a:close/>
                </a:path>
              </a:pathLst>
            </a:custGeom>
            <a:solidFill>
              <a:srgbClr val="AB192B">
                <a:alpha val="83922"/>
              </a:srgbClr>
            </a:solidFill>
          </p:spPr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7961072">
            <a:off x="14485359" y="9554983"/>
            <a:ext cx="5118154" cy="415850"/>
          </a:xfrm>
          <a:custGeom>
            <a:avLst/>
            <a:gdLst/>
            <a:ahLst/>
            <a:cxnLst/>
            <a:rect l="l" t="t" r="r" b="b"/>
            <a:pathLst>
              <a:path w="5118154" h="415850">
                <a:moveTo>
                  <a:pt x="0" y="0"/>
                </a:moveTo>
                <a:lnTo>
                  <a:pt x="5118154" y="0"/>
                </a:lnTo>
                <a:lnTo>
                  <a:pt x="5118154" y="415850"/>
                </a:lnTo>
                <a:lnTo>
                  <a:pt x="0" y="41585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 rot="-8261003">
            <a:off x="17542393" y="6309728"/>
            <a:ext cx="1132347" cy="6600387"/>
            <a:chOff x="0" y="0"/>
            <a:chExt cx="413083" cy="2407839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13083" cy="2407839"/>
            </a:xfrm>
            <a:custGeom>
              <a:avLst/>
              <a:gdLst/>
              <a:ahLst/>
              <a:cxnLst/>
              <a:rect l="l" t="t" r="r" b="b"/>
              <a:pathLst>
                <a:path w="413083" h="2407839">
                  <a:moveTo>
                    <a:pt x="0" y="0"/>
                  </a:moveTo>
                  <a:lnTo>
                    <a:pt x="413083" y="0"/>
                  </a:lnTo>
                  <a:lnTo>
                    <a:pt x="413083" y="2407839"/>
                  </a:lnTo>
                  <a:lnTo>
                    <a:pt x="0" y="2407839"/>
                  </a:lnTo>
                  <a:close/>
                </a:path>
              </a:pathLst>
            </a:custGeom>
            <a:solidFill>
              <a:srgbClr val="D86372"/>
            </a:solidFill>
          </p:spPr>
        </p:sp>
      </p:grpSp>
      <p:sp>
        <p:nvSpPr>
          <p:cNvPr id="5" name="Freeform 5"/>
          <p:cNvSpPr/>
          <p:nvPr/>
        </p:nvSpPr>
        <p:spPr>
          <a:xfrm rot="7961072">
            <a:off x="8342650" y="6774507"/>
            <a:ext cx="15362468" cy="1248201"/>
          </a:xfrm>
          <a:custGeom>
            <a:avLst/>
            <a:gdLst/>
            <a:ahLst/>
            <a:cxnLst/>
            <a:rect l="l" t="t" r="r" b="b"/>
            <a:pathLst>
              <a:path w="15362468" h="1248201">
                <a:moveTo>
                  <a:pt x="0" y="0"/>
                </a:moveTo>
                <a:lnTo>
                  <a:pt x="15362468" y="0"/>
                </a:lnTo>
                <a:lnTo>
                  <a:pt x="15362468" y="1248201"/>
                </a:lnTo>
                <a:lnTo>
                  <a:pt x="0" y="124820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grpSp>
        <p:nvGrpSpPr>
          <p:cNvPr id="6" name="Group 6"/>
          <p:cNvGrpSpPr/>
          <p:nvPr/>
        </p:nvGrpSpPr>
        <p:grpSpPr>
          <a:xfrm rot="-8261003">
            <a:off x="17341817" y="-1334476"/>
            <a:ext cx="1814995" cy="16707950"/>
            <a:chOff x="0" y="0"/>
            <a:chExt cx="662115" cy="6095106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662115" cy="6095105"/>
            </a:xfrm>
            <a:custGeom>
              <a:avLst/>
              <a:gdLst/>
              <a:ahLst/>
              <a:cxnLst/>
              <a:rect l="l" t="t" r="r" b="b"/>
              <a:pathLst>
                <a:path w="662115" h="6095105">
                  <a:moveTo>
                    <a:pt x="0" y="0"/>
                  </a:moveTo>
                  <a:lnTo>
                    <a:pt x="662115" y="0"/>
                  </a:lnTo>
                  <a:lnTo>
                    <a:pt x="662115" y="6095105"/>
                  </a:lnTo>
                  <a:lnTo>
                    <a:pt x="0" y="6095105"/>
                  </a:lnTo>
                  <a:close/>
                </a:path>
              </a:pathLst>
            </a:custGeom>
            <a:solidFill>
              <a:srgbClr val="961323"/>
            </a:solidFill>
          </p:spPr>
        </p:sp>
      </p:grpSp>
      <p:sp>
        <p:nvSpPr>
          <p:cNvPr id="8" name="Freeform 8"/>
          <p:cNvSpPr/>
          <p:nvPr/>
        </p:nvSpPr>
        <p:spPr>
          <a:xfrm>
            <a:off x="6958105" y="3445783"/>
            <a:ext cx="4371790" cy="546474"/>
          </a:xfrm>
          <a:custGeom>
            <a:avLst/>
            <a:gdLst/>
            <a:ahLst/>
            <a:cxnLst/>
            <a:rect l="l" t="t" r="r" b="b"/>
            <a:pathLst>
              <a:path w="4371790" h="546474">
                <a:moveTo>
                  <a:pt x="0" y="0"/>
                </a:moveTo>
                <a:lnTo>
                  <a:pt x="4371790" y="0"/>
                </a:lnTo>
                <a:lnTo>
                  <a:pt x="4371790" y="546473"/>
                </a:lnTo>
                <a:lnTo>
                  <a:pt x="0" y="54647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grpSp>
        <p:nvGrpSpPr>
          <p:cNvPr id="9" name="Group 9"/>
          <p:cNvGrpSpPr/>
          <p:nvPr/>
        </p:nvGrpSpPr>
        <p:grpSpPr>
          <a:xfrm>
            <a:off x="1235697" y="-100371"/>
            <a:ext cx="3248263" cy="1546543"/>
            <a:chOff x="0" y="0"/>
            <a:chExt cx="13398500" cy="637921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3398500" cy="6379210"/>
            </a:xfrm>
            <a:custGeom>
              <a:avLst/>
              <a:gdLst/>
              <a:ahLst/>
              <a:cxnLst/>
              <a:rect l="l" t="t" r="r" b="b"/>
              <a:pathLst>
                <a:path w="13398500" h="6379210">
                  <a:moveTo>
                    <a:pt x="6747510" y="0"/>
                  </a:moveTo>
                  <a:lnTo>
                    <a:pt x="6645910" y="0"/>
                  </a:lnTo>
                  <a:lnTo>
                    <a:pt x="6638290" y="7620"/>
                  </a:lnTo>
                  <a:lnTo>
                    <a:pt x="0" y="6379210"/>
                  </a:lnTo>
                  <a:lnTo>
                    <a:pt x="6752590" y="6379210"/>
                  </a:lnTo>
                  <a:lnTo>
                    <a:pt x="13398500" y="0"/>
                  </a:lnTo>
                  <a:close/>
                </a:path>
              </a:pathLst>
            </a:custGeom>
            <a:solidFill>
              <a:srgbClr val="D86372"/>
            </a:solidFill>
          </p:spPr>
        </p:sp>
      </p:grpSp>
      <p:grpSp>
        <p:nvGrpSpPr>
          <p:cNvPr id="11" name="Group 11"/>
          <p:cNvGrpSpPr/>
          <p:nvPr/>
        </p:nvGrpSpPr>
        <p:grpSpPr>
          <a:xfrm>
            <a:off x="881405" y="-861726"/>
            <a:ext cx="3248263" cy="1546543"/>
            <a:chOff x="0" y="0"/>
            <a:chExt cx="13398500" cy="637921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13398500" cy="6379210"/>
            </a:xfrm>
            <a:custGeom>
              <a:avLst/>
              <a:gdLst/>
              <a:ahLst/>
              <a:cxnLst/>
              <a:rect l="l" t="t" r="r" b="b"/>
              <a:pathLst>
                <a:path w="13398500" h="6379210">
                  <a:moveTo>
                    <a:pt x="6747510" y="0"/>
                  </a:moveTo>
                  <a:lnTo>
                    <a:pt x="6645910" y="0"/>
                  </a:lnTo>
                  <a:lnTo>
                    <a:pt x="6638290" y="7620"/>
                  </a:lnTo>
                  <a:lnTo>
                    <a:pt x="0" y="6379210"/>
                  </a:lnTo>
                  <a:lnTo>
                    <a:pt x="6752590" y="6379210"/>
                  </a:lnTo>
                  <a:lnTo>
                    <a:pt x="13398500" y="0"/>
                  </a:lnTo>
                  <a:close/>
                </a:path>
              </a:pathLst>
            </a:custGeom>
            <a:solidFill>
              <a:srgbClr val="AB192B">
                <a:alpha val="83922"/>
              </a:srgbClr>
            </a:solidFill>
          </p:spPr>
        </p:sp>
      </p:grpSp>
      <p:sp>
        <p:nvSpPr>
          <p:cNvPr id="13" name="Freeform 13"/>
          <p:cNvSpPr/>
          <p:nvPr/>
        </p:nvSpPr>
        <p:spPr>
          <a:xfrm rot="-7947993">
            <a:off x="-1482857" y="7404403"/>
            <a:ext cx="7745683" cy="372761"/>
          </a:xfrm>
          <a:custGeom>
            <a:avLst/>
            <a:gdLst/>
            <a:ahLst/>
            <a:cxnLst/>
            <a:rect l="l" t="t" r="r" b="b"/>
            <a:pathLst>
              <a:path w="7745683" h="372761">
                <a:moveTo>
                  <a:pt x="0" y="0"/>
                </a:moveTo>
                <a:lnTo>
                  <a:pt x="7745683" y="0"/>
                </a:lnTo>
                <a:lnTo>
                  <a:pt x="7745683" y="372761"/>
                </a:lnTo>
                <a:lnTo>
                  <a:pt x="0" y="372761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grpSp>
        <p:nvGrpSpPr>
          <p:cNvPr id="14" name="Group 14"/>
          <p:cNvGrpSpPr>
            <a:grpSpLocks noChangeAspect="1"/>
          </p:cNvGrpSpPr>
          <p:nvPr/>
        </p:nvGrpSpPr>
        <p:grpSpPr>
          <a:xfrm>
            <a:off x="0" y="5040630"/>
            <a:ext cx="4663440" cy="5246370"/>
            <a:chOff x="0" y="0"/>
            <a:chExt cx="5370413" cy="6041715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5370413" cy="6041715"/>
            </a:xfrm>
            <a:custGeom>
              <a:avLst/>
              <a:gdLst/>
              <a:ahLst/>
              <a:cxnLst/>
              <a:rect l="l" t="t" r="r" b="b"/>
              <a:pathLst>
                <a:path w="5370413" h="6041715">
                  <a:moveTo>
                    <a:pt x="0" y="6041715"/>
                  </a:moveTo>
                  <a:lnTo>
                    <a:pt x="0" y="0"/>
                  </a:lnTo>
                  <a:cubicBezTo>
                    <a:pt x="1790138" y="2013905"/>
                    <a:pt x="3580275" y="4027810"/>
                    <a:pt x="5370413" y="6041715"/>
                  </a:cubicBezTo>
                  <a:lnTo>
                    <a:pt x="0" y="6041715"/>
                  </a:lnTo>
                  <a:close/>
                </a:path>
              </a:pathLst>
            </a:custGeom>
            <a:solidFill>
              <a:srgbClr val="F9D549"/>
            </a:solidFill>
          </p:spPr>
        </p:sp>
        <p:sp>
          <p:nvSpPr>
            <p:cNvPr id="16" name="Freeform 16"/>
            <p:cNvSpPr/>
            <p:nvPr/>
          </p:nvSpPr>
          <p:spPr>
            <a:xfrm>
              <a:off x="0" y="0"/>
              <a:ext cx="5370413" cy="6041715"/>
            </a:xfrm>
            <a:custGeom>
              <a:avLst/>
              <a:gdLst/>
              <a:ahLst/>
              <a:cxnLst/>
              <a:rect l="l" t="t" r="r" b="b"/>
              <a:pathLst>
                <a:path w="5370413" h="6041715">
                  <a:moveTo>
                    <a:pt x="0" y="6041715"/>
                  </a:moveTo>
                  <a:lnTo>
                    <a:pt x="0" y="0"/>
                  </a:lnTo>
                  <a:cubicBezTo>
                    <a:pt x="1790138" y="2013905"/>
                    <a:pt x="3580275" y="4027810"/>
                    <a:pt x="5370413" y="6041715"/>
                  </a:cubicBezTo>
                  <a:lnTo>
                    <a:pt x="0" y="6041715"/>
                  </a:lnTo>
                  <a:close/>
                </a:path>
              </a:pathLst>
            </a:custGeom>
            <a:blipFill>
              <a:blip r:embed="rId6"/>
              <a:stretch>
                <a:fillRect l="-62528" r="-37411"/>
              </a:stretch>
            </a:blipFill>
          </p:spPr>
        </p:sp>
      </p:grpSp>
      <p:sp>
        <p:nvSpPr>
          <p:cNvPr id="17" name="Freeform 17"/>
          <p:cNvSpPr/>
          <p:nvPr/>
        </p:nvSpPr>
        <p:spPr>
          <a:xfrm>
            <a:off x="2259612" y="2662314"/>
            <a:ext cx="2912841" cy="1831449"/>
          </a:xfrm>
          <a:custGeom>
            <a:avLst/>
            <a:gdLst/>
            <a:ahLst/>
            <a:cxnLst/>
            <a:rect l="l" t="t" r="r" b="b"/>
            <a:pathLst>
              <a:path w="2912841" h="1831449">
                <a:moveTo>
                  <a:pt x="0" y="0"/>
                </a:moveTo>
                <a:lnTo>
                  <a:pt x="2912841" y="0"/>
                </a:lnTo>
                <a:lnTo>
                  <a:pt x="2912841" y="1831448"/>
                </a:lnTo>
                <a:lnTo>
                  <a:pt x="0" y="1831448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18" name="Freeform 18"/>
          <p:cNvSpPr/>
          <p:nvPr/>
        </p:nvSpPr>
        <p:spPr>
          <a:xfrm>
            <a:off x="5958718" y="4352998"/>
            <a:ext cx="2952023" cy="2306268"/>
          </a:xfrm>
          <a:custGeom>
            <a:avLst/>
            <a:gdLst/>
            <a:ahLst/>
            <a:cxnLst/>
            <a:rect l="l" t="t" r="r" b="b"/>
            <a:pathLst>
              <a:path w="2952023" h="2306268">
                <a:moveTo>
                  <a:pt x="0" y="0"/>
                </a:moveTo>
                <a:lnTo>
                  <a:pt x="2952023" y="0"/>
                </a:lnTo>
                <a:lnTo>
                  <a:pt x="2952023" y="2306268"/>
                </a:lnTo>
                <a:lnTo>
                  <a:pt x="0" y="2306268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19" name="Freeform 19"/>
          <p:cNvSpPr/>
          <p:nvPr/>
        </p:nvSpPr>
        <p:spPr>
          <a:xfrm>
            <a:off x="10072032" y="4309528"/>
            <a:ext cx="2566444" cy="2393209"/>
          </a:xfrm>
          <a:custGeom>
            <a:avLst/>
            <a:gdLst/>
            <a:ahLst/>
            <a:cxnLst/>
            <a:rect l="l" t="t" r="r" b="b"/>
            <a:pathLst>
              <a:path w="2566444" h="2393209">
                <a:moveTo>
                  <a:pt x="0" y="0"/>
                </a:moveTo>
                <a:lnTo>
                  <a:pt x="2566444" y="0"/>
                </a:lnTo>
                <a:lnTo>
                  <a:pt x="2566444" y="2393209"/>
                </a:lnTo>
                <a:lnTo>
                  <a:pt x="0" y="2393209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</p:sp>
      <p:sp>
        <p:nvSpPr>
          <p:cNvPr id="20" name="Freeform 20"/>
          <p:cNvSpPr/>
          <p:nvPr/>
        </p:nvSpPr>
        <p:spPr>
          <a:xfrm>
            <a:off x="13752451" y="1910225"/>
            <a:ext cx="1678216" cy="2423416"/>
          </a:xfrm>
          <a:custGeom>
            <a:avLst/>
            <a:gdLst/>
            <a:ahLst/>
            <a:cxnLst/>
            <a:rect l="l" t="t" r="r" b="b"/>
            <a:pathLst>
              <a:path w="1678216" h="2423416">
                <a:moveTo>
                  <a:pt x="0" y="0"/>
                </a:moveTo>
                <a:lnTo>
                  <a:pt x="1678216" y="0"/>
                </a:lnTo>
                <a:lnTo>
                  <a:pt x="1678216" y="2423416"/>
                </a:lnTo>
                <a:lnTo>
                  <a:pt x="0" y="2423416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</p:sp>
      <p:sp>
        <p:nvSpPr>
          <p:cNvPr id="21" name="TextBox 21"/>
          <p:cNvSpPr txBox="1"/>
          <p:nvPr/>
        </p:nvSpPr>
        <p:spPr>
          <a:xfrm>
            <a:off x="5588352" y="1549394"/>
            <a:ext cx="7111296" cy="108676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768"/>
              </a:lnSpc>
            </a:pPr>
            <a:r>
              <a:rPr lang="en-US" sz="6263" spc="288">
                <a:solidFill>
                  <a:srgbClr val="000000"/>
                </a:solidFill>
                <a:latin typeface="Now Medium"/>
              </a:rPr>
              <a:t>BERABER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6315951" y="2329898"/>
            <a:ext cx="5656099" cy="7920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579"/>
              </a:lnSpc>
            </a:pPr>
            <a:r>
              <a:rPr lang="en-US" sz="4699" spc="216">
                <a:solidFill>
                  <a:srgbClr val="961323"/>
                </a:solidFill>
                <a:latin typeface="Now Medium"/>
              </a:rPr>
              <a:t>YAPACAKLARIMIZ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2220429" y="4683102"/>
            <a:ext cx="2952023" cy="3397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</a:pPr>
            <a:r>
              <a:rPr lang="en-US" sz="2000">
                <a:solidFill>
                  <a:srgbClr val="000000"/>
                </a:solidFill>
                <a:latin typeface="Now Medium"/>
              </a:rPr>
              <a:t>WATCH PARTY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2190235" y="5203801"/>
            <a:ext cx="2952023" cy="7016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</a:pPr>
            <a:r>
              <a:rPr lang="en-US" sz="2000">
                <a:solidFill>
                  <a:srgbClr val="000000"/>
                </a:solidFill>
                <a:latin typeface="Open Sans"/>
              </a:rPr>
              <a:t>Watchpartyler düzenleyeceğiz,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13115547" y="4683102"/>
            <a:ext cx="2952023" cy="3397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</a:pPr>
            <a:r>
              <a:rPr lang="en-US" sz="2000">
                <a:solidFill>
                  <a:srgbClr val="000000"/>
                </a:solidFill>
                <a:latin typeface="Now Medium"/>
              </a:rPr>
              <a:t>KONFERANSLAR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13115547" y="5365726"/>
            <a:ext cx="2952023" cy="2111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</a:pPr>
            <a:r>
              <a:rPr lang="en-US" sz="2000">
                <a:solidFill>
                  <a:srgbClr val="000000"/>
                </a:solidFill>
                <a:latin typeface="Open Sans"/>
              </a:rPr>
              <a:t>Motor sporları alanında çalışmak isteyen arkadaşlarımız için kariyer odaklı konferanslar düzenleyeceğiz.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5958718" y="6876727"/>
            <a:ext cx="2952023" cy="3397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</a:pPr>
            <a:r>
              <a:rPr lang="en-US" sz="2000">
                <a:solidFill>
                  <a:srgbClr val="000000"/>
                </a:solidFill>
                <a:latin typeface="Now Medium"/>
              </a:rPr>
              <a:t>YARIŞLAR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5958718" y="7426001"/>
            <a:ext cx="2952023" cy="14065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</a:pPr>
            <a:r>
              <a:rPr lang="en-US" sz="2000">
                <a:solidFill>
                  <a:srgbClr val="000000"/>
                </a:solidFill>
                <a:latin typeface="Open Sans"/>
              </a:rPr>
              <a:t>Bolu ilindeki off-road, rally yarışmaları ve gösterilerine katılacağız,</a:t>
            </a:r>
          </a:p>
          <a:p>
            <a:pPr algn="ctr">
              <a:lnSpc>
                <a:spcPts val="2800"/>
              </a:lnSpc>
            </a:pPr>
            <a:endParaRPr lang="en-US" sz="2000">
              <a:solidFill>
                <a:srgbClr val="000000"/>
              </a:solidFill>
              <a:latin typeface="Open Sans"/>
            </a:endParaRPr>
          </a:p>
        </p:txBody>
      </p:sp>
      <p:sp>
        <p:nvSpPr>
          <p:cNvPr id="29" name="TextBox 29"/>
          <p:cNvSpPr txBox="1"/>
          <p:nvPr/>
        </p:nvSpPr>
        <p:spPr>
          <a:xfrm>
            <a:off x="9879242" y="6876727"/>
            <a:ext cx="2952023" cy="3397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</a:pPr>
            <a:r>
              <a:rPr lang="en-US" sz="2000">
                <a:solidFill>
                  <a:srgbClr val="000000"/>
                </a:solidFill>
                <a:latin typeface="Now Medium"/>
              </a:rPr>
              <a:t>SIMÜLATÖR YARIŞLARI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9879242" y="7378376"/>
            <a:ext cx="2952023" cy="7016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</a:pPr>
            <a:r>
              <a:rPr lang="en-US" sz="2000">
                <a:solidFill>
                  <a:srgbClr val="000000"/>
                </a:solidFill>
                <a:latin typeface="Open Sans"/>
              </a:rPr>
              <a:t>Sanal yarış turnuvaları yapacağız,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4749795">
            <a:off x="6307285" y="4962324"/>
            <a:ext cx="11000579" cy="467525"/>
          </a:xfrm>
          <a:custGeom>
            <a:avLst/>
            <a:gdLst/>
            <a:ahLst/>
            <a:cxnLst/>
            <a:rect l="l" t="t" r="r" b="b"/>
            <a:pathLst>
              <a:path w="11000579" h="467525">
                <a:moveTo>
                  <a:pt x="0" y="0"/>
                </a:moveTo>
                <a:lnTo>
                  <a:pt x="11000579" y="0"/>
                </a:lnTo>
                <a:lnTo>
                  <a:pt x="11000579" y="467525"/>
                </a:lnTo>
                <a:lnTo>
                  <a:pt x="0" y="46752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65000"/>
            </a:blip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 rot="-665279">
            <a:off x="12216630" y="-999904"/>
            <a:ext cx="4409029" cy="14004573"/>
            <a:chOff x="0" y="0"/>
            <a:chExt cx="1608426" cy="5108906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608426" cy="5108906"/>
            </a:xfrm>
            <a:custGeom>
              <a:avLst/>
              <a:gdLst/>
              <a:ahLst/>
              <a:cxnLst/>
              <a:rect l="l" t="t" r="r" b="b"/>
              <a:pathLst>
                <a:path w="1608426" h="5108906">
                  <a:moveTo>
                    <a:pt x="0" y="0"/>
                  </a:moveTo>
                  <a:lnTo>
                    <a:pt x="1608426" y="0"/>
                  </a:lnTo>
                  <a:lnTo>
                    <a:pt x="1608426" y="5108906"/>
                  </a:lnTo>
                  <a:lnTo>
                    <a:pt x="0" y="5108906"/>
                  </a:lnTo>
                  <a:close/>
                </a:path>
              </a:pathLst>
            </a:custGeom>
            <a:solidFill>
              <a:srgbClr val="D86372"/>
            </a:solidFill>
          </p:spPr>
        </p:sp>
      </p:grpSp>
      <p:sp>
        <p:nvSpPr>
          <p:cNvPr id="5" name="Freeform 5"/>
          <p:cNvSpPr/>
          <p:nvPr/>
        </p:nvSpPr>
        <p:spPr>
          <a:xfrm rot="4749795">
            <a:off x="7885097" y="4953597"/>
            <a:ext cx="11000579" cy="467525"/>
          </a:xfrm>
          <a:custGeom>
            <a:avLst/>
            <a:gdLst/>
            <a:ahLst/>
            <a:cxnLst/>
            <a:rect l="l" t="t" r="r" b="b"/>
            <a:pathLst>
              <a:path w="11000579" h="467525">
                <a:moveTo>
                  <a:pt x="0" y="0"/>
                </a:moveTo>
                <a:lnTo>
                  <a:pt x="11000579" y="0"/>
                </a:lnTo>
                <a:lnTo>
                  <a:pt x="11000579" y="467524"/>
                </a:lnTo>
                <a:lnTo>
                  <a:pt x="0" y="46752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65000"/>
            </a:blip>
            <a:stretch>
              <a:fillRect/>
            </a:stretch>
          </a:blipFill>
        </p:spPr>
      </p:sp>
      <p:grpSp>
        <p:nvGrpSpPr>
          <p:cNvPr id="6" name="Group 6"/>
          <p:cNvGrpSpPr/>
          <p:nvPr/>
        </p:nvGrpSpPr>
        <p:grpSpPr>
          <a:xfrm rot="-665279">
            <a:off x="13641662" y="-1858786"/>
            <a:ext cx="9292676" cy="14004573"/>
            <a:chOff x="0" y="0"/>
            <a:chExt cx="3389993" cy="5108906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3389993" cy="5108906"/>
            </a:xfrm>
            <a:custGeom>
              <a:avLst/>
              <a:gdLst/>
              <a:ahLst/>
              <a:cxnLst/>
              <a:rect l="l" t="t" r="r" b="b"/>
              <a:pathLst>
                <a:path w="3389993" h="5108906">
                  <a:moveTo>
                    <a:pt x="0" y="0"/>
                  </a:moveTo>
                  <a:lnTo>
                    <a:pt x="3389993" y="0"/>
                  </a:lnTo>
                  <a:lnTo>
                    <a:pt x="3389993" y="5108906"/>
                  </a:lnTo>
                  <a:lnTo>
                    <a:pt x="0" y="5108906"/>
                  </a:lnTo>
                  <a:close/>
                </a:path>
              </a:pathLst>
            </a:custGeom>
            <a:solidFill>
              <a:srgbClr val="AB192B"/>
            </a:solidFill>
          </p:spPr>
        </p:sp>
      </p:grpSp>
      <p:sp>
        <p:nvSpPr>
          <p:cNvPr id="8" name="Freeform 8"/>
          <p:cNvSpPr/>
          <p:nvPr/>
        </p:nvSpPr>
        <p:spPr>
          <a:xfrm rot="4792160">
            <a:off x="5400181" y="4846407"/>
            <a:ext cx="8392674" cy="681905"/>
          </a:xfrm>
          <a:custGeom>
            <a:avLst/>
            <a:gdLst/>
            <a:ahLst/>
            <a:cxnLst/>
            <a:rect l="l" t="t" r="r" b="b"/>
            <a:pathLst>
              <a:path w="8392674" h="681905">
                <a:moveTo>
                  <a:pt x="0" y="0"/>
                </a:moveTo>
                <a:lnTo>
                  <a:pt x="8392674" y="0"/>
                </a:lnTo>
                <a:lnTo>
                  <a:pt x="8392674" y="681904"/>
                </a:lnTo>
                <a:lnTo>
                  <a:pt x="0" y="68190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grpSp>
        <p:nvGrpSpPr>
          <p:cNvPr id="9" name="Group 9"/>
          <p:cNvGrpSpPr>
            <a:grpSpLocks noChangeAspect="1"/>
          </p:cNvGrpSpPr>
          <p:nvPr/>
        </p:nvGrpSpPr>
        <p:grpSpPr>
          <a:xfrm>
            <a:off x="9029700" y="1028700"/>
            <a:ext cx="8229600" cy="8229600"/>
            <a:chOff x="0" y="0"/>
            <a:chExt cx="6350000" cy="635000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6350000" cy="6350000"/>
            </a:xfrm>
            <a:custGeom>
              <a:avLst/>
              <a:gdLst/>
              <a:ahLst/>
              <a:cxnLst/>
              <a:rect l="l" t="t" r="r" b="b"/>
              <a:pathLst>
                <a:path w="6350000" h="6350000">
                  <a:moveTo>
                    <a:pt x="6350000" y="0"/>
                  </a:moveTo>
                  <a:lnTo>
                    <a:pt x="6350000" y="6350000"/>
                  </a:lnTo>
                  <a:lnTo>
                    <a:pt x="1224280" y="63500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-8200" r="-41946"/>
              </a:stretch>
            </a:blipFill>
          </p:spPr>
        </p:sp>
      </p:grpSp>
      <p:grpSp>
        <p:nvGrpSpPr>
          <p:cNvPr id="11" name="Group 11"/>
          <p:cNvGrpSpPr/>
          <p:nvPr/>
        </p:nvGrpSpPr>
        <p:grpSpPr>
          <a:xfrm>
            <a:off x="701299" y="-521610"/>
            <a:ext cx="2596638" cy="1236295"/>
            <a:chOff x="0" y="0"/>
            <a:chExt cx="13398500" cy="637921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13398500" cy="6379210"/>
            </a:xfrm>
            <a:custGeom>
              <a:avLst/>
              <a:gdLst/>
              <a:ahLst/>
              <a:cxnLst/>
              <a:rect l="l" t="t" r="r" b="b"/>
              <a:pathLst>
                <a:path w="13398500" h="6379210">
                  <a:moveTo>
                    <a:pt x="6747510" y="0"/>
                  </a:moveTo>
                  <a:lnTo>
                    <a:pt x="6645910" y="0"/>
                  </a:lnTo>
                  <a:lnTo>
                    <a:pt x="6638290" y="7620"/>
                  </a:lnTo>
                  <a:lnTo>
                    <a:pt x="0" y="6379210"/>
                  </a:lnTo>
                  <a:lnTo>
                    <a:pt x="6752590" y="6379210"/>
                  </a:lnTo>
                  <a:lnTo>
                    <a:pt x="13398500" y="0"/>
                  </a:lnTo>
                  <a:close/>
                </a:path>
              </a:pathLst>
            </a:custGeom>
            <a:solidFill>
              <a:srgbClr val="D86372"/>
            </a:solidFill>
          </p:spPr>
        </p:sp>
      </p:grpSp>
      <p:grpSp>
        <p:nvGrpSpPr>
          <p:cNvPr id="13" name="Group 13"/>
          <p:cNvGrpSpPr/>
          <p:nvPr/>
        </p:nvGrpSpPr>
        <p:grpSpPr>
          <a:xfrm>
            <a:off x="240731" y="-10633"/>
            <a:ext cx="3991290" cy="1900308"/>
            <a:chOff x="0" y="0"/>
            <a:chExt cx="13398500" cy="6379210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13398500" cy="6379210"/>
            </a:xfrm>
            <a:custGeom>
              <a:avLst/>
              <a:gdLst/>
              <a:ahLst/>
              <a:cxnLst/>
              <a:rect l="l" t="t" r="r" b="b"/>
              <a:pathLst>
                <a:path w="13398500" h="6379210">
                  <a:moveTo>
                    <a:pt x="6747510" y="0"/>
                  </a:moveTo>
                  <a:lnTo>
                    <a:pt x="6645910" y="0"/>
                  </a:lnTo>
                  <a:lnTo>
                    <a:pt x="6638290" y="7620"/>
                  </a:lnTo>
                  <a:lnTo>
                    <a:pt x="0" y="6379210"/>
                  </a:lnTo>
                  <a:lnTo>
                    <a:pt x="6752590" y="6379210"/>
                  </a:lnTo>
                  <a:lnTo>
                    <a:pt x="13398500" y="0"/>
                  </a:lnTo>
                  <a:close/>
                </a:path>
              </a:pathLst>
            </a:custGeom>
            <a:solidFill>
              <a:srgbClr val="AB192B">
                <a:alpha val="83922"/>
              </a:srgbClr>
            </a:solidFill>
          </p:spPr>
        </p:sp>
      </p:grpSp>
      <p:sp>
        <p:nvSpPr>
          <p:cNvPr id="15" name="Freeform 15"/>
          <p:cNvSpPr/>
          <p:nvPr/>
        </p:nvSpPr>
        <p:spPr>
          <a:xfrm>
            <a:off x="1093492" y="3933181"/>
            <a:ext cx="4371790" cy="546474"/>
          </a:xfrm>
          <a:custGeom>
            <a:avLst/>
            <a:gdLst/>
            <a:ahLst/>
            <a:cxnLst/>
            <a:rect l="l" t="t" r="r" b="b"/>
            <a:pathLst>
              <a:path w="4371790" h="546474">
                <a:moveTo>
                  <a:pt x="0" y="0"/>
                </a:moveTo>
                <a:lnTo>
                  <a:pt x="4371790" y="0"/>
                </a:lnTo>
                <a:lnTo>
                  <a:pt x="4371790" y="546473"/>
                </a:lnTo>
                <a:lnTo>
                  <a:pt x="0" y="54647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grpSp>
        <p:nvGrpSpPr>
          <p:cNvPr id="16" name="Group 16"/>
          <p:cNvGrpSpPr/>
          <p:nvPr/>
        </p:nvGrpSpPr>
        <p:grpSpPr>
          <a:xfrm>
            <a:off x="8059748" y="9768656"/>
            <a:ext cx="2177395" cy="1036688"/>
            <a:chOff x="0" y="0"/>
            <a:chExt cx="13398500" cy="6379210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13398500" cy="6379210"/>
            </a:xfrm>
            <a:custGeom>
              <a:avLst/>
              <a:gdLst/>
              <a:ahLst/>
              <a:cxnLst/>
              <a:rect l="l" t="t" r="r" b="b"/>
              <a:pathLst>
                <a:path w="13398500" h="6379210">
                  <a:moveTo>
                    <a:pt x="6747510" y="0"/>
                  </a:moveTo>
                  <a:lnTo>
                    <a:pt x="6645910" y="0"/>
                  </a:lnTo>
                  <a:lnTo>
                    <a:pt x="6638290" y="7620"/>
                  </a:lnTo>
                  <a:lnTo>
                    <a:pt x="0" y="6379210"/>
                  </a:lnTo>
                  <a:lnTo>
                    <a:pt x="6752590" y="6379210"/>
                  </a:lnTo>
                  <a:lnTo>
                    <a:pt x="13398500" y="0"/>
                  </a:lnTo>
                  <a:close/>
                </a:path>
              </a:pathLst>
            </a:custGeom>
            <a:solidFill>
              <a:srgbClr val="D86372"/>
            </a:solidFill>
          </p:spPr>
        </p:sp>
      </p:grpSp>
      <p:grpSp>
        <p:nvGrpSpPr>
          <p:cNvPr id="18" name="Group 18"/>
          <p:cNvGrpSpPr/>
          <p:nvPr/>
        </p:nvGrpSpPr>
        <p:grpSpPr>
          <a:xfrm>
            <a:off x="7822257" y="9258300"/>
            <a:ext cx="2177395" cy="1036688"/>
            <a:chOff x="0" y="0"/>
            <a:chExt cx="13398500" cy="6379210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13398500" cy="6379210"/>
            </a:xfrm>
            <a:custGeom>
              <a:avLst/>
              <a:gdLst/>
              <a:ahLst/>
              <a:cxnLst/>
              <a:rect l="l" t="t" r="r" b="b"/>
              <a:pathLst>
                <a:path w="13398500" h="6379210">
                  <a:moveTo>
                    <a:pt x="6747510" y="0"/>
                  </a:moveTo>
                  <a:lnTo>
                    <a:pt x="6645910" y="0"/>
                  </a:lnTo>
                  <a:lnTo>
                    <a:pt x="6638290" y="7620"/>
                  </a:lnTo>
                  <a:lnTo>
                    <a:pt x="0" y="6379210"/>
                  </a:lnTo>
                  <a:lnTo>
                    <a:pt x="6752590" y="6379210"/>
                  </a:lnTo>
                  <a:lnTo>
                    <a:pt x="13398500" y="0"/>
                  </a:lnTo>
                  <a:close/>
                </a:path>
              </a:pathLst>
            </a:custGeom>
            <a:solidFill>
              <a:srgbClr val="AB192B">
                <a:alpha val="83922"/>
              </a:srgbClr>
            </a:solidFill>
          </p:spPr>
        </p:sp>
      </p:grpSp>
      <p:sp>
        <p:nvSpPr>
          <p:cNvPr id="20" name="TextBox 20"/>
          <p:cNvSpPr txBox="1"/>
          <p:nvPr/>
        </p:nvSpPr>
        <p:spPr>
          <a:xfrm>
            <a:off x="1093492" y="2628891"/>
            <a:ext cx="5116175" cy="9042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7279"/>
              </a:lnSpc>
            </a:pPr>
            <a:r>
              <a:rPr lang="en-US" sz="5199" spc="239">
                <a:solidFill>
                  <a:srgbClr val="AE1424"/>
                </a:solidFill>
                <a:latin typeface="Now Medium"/>
              </a:rPr>
              <a:t>HEDEFLERIMIZ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911216" y="4834353"/>
            <a:ext cx="8054954" cy="12985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39749" lvl="1" indent="-269875" algn="just">
              <a:lnSpc>
                <a:spcPts val="3499"/>
              </a:lnSpc>
              <a:buFont typeface="Arial"/>
              <a:buChar char="•"/>
            </a:pPr>
            <a:r>
              <a:rPr lang="en-US" sz="2499">
                <a:solidFill>
                  <a:srgbClr val="000000"/>
                </a:solidFill>
                <a:latin typeface="Now"/>
              </a:rPr>
              <a:t>Üniversitemizdeki motor sporlarına meraklı her bireyin yeni arkadaşlar edinebilceği sıcak bir arkadaş ortamı oluşturmak,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1541564" y="6474186"/>
            <a:ext cx="8054954" cy="422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39749" lvl="1" indent="-269875" algn="just">
              <a:lnSpc>
                <a:spcPts val="3499"/>
              </a:lnSpc>
              <a:buFont typeface="Arial"/>
              <a:buChar char="•"/>
            </a:pPr>
            <a:r>
              <a:rPr lang="en-US" sz="2499">
                <a:solidFill>
                  <a:srgbClr val="000000"/>
                </a:solidFill>
                <a:latin typeface="Now"/>
              </a:rPr>
              <a:t>ve bunu yaparken eğlence unsurunu atlamamak!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2182189" y="7496767"/>
            <a:ext cx="8054954" cy="4222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39749" lvl="1" indent="-269875" algn="just">
              <a:lnSpc>
                <a:spcPts val="3499"/>
              </a:lnSpc>
              <a:buFont typeface="Arial"/>
              <a:buChar char="•"/>
            </a:pPr>
            <a:r>
              <a:rPr lang="en-US" sz="2499">
                <a:solidFill>
                  <a:srgbClr val="000000"/>
                </a:solidFill>
                <a:latin typeface="Now"/>
              </a:rPr>
              <a:t>Kendi aramızda karting turnuvaları düzenlemek.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6352651">
            <a:off x="205438" y="5416617"/>
            <a:ext cx="11924061" cy="506773"/>
          </a:xfrm>
          <a:custGeom>
            <a:avLst/>
            <a:gdLst/>
            <a:ahLst/>
            <a:cxnLst/>
            <a:rect l="l" t="t" r="r" b="b"/>
            <a:pathLst>
              <a:path w="11924061" h="506773">
                <a:moveTo>
                  <a:pt x="0" y="0"/>
                </a:moveTo>
                <a:lnTo>
                  <a:pt x="11924061" y="0"/>
                </a:lnTo>
                <a:lnTo>
                  <a:pt x="11924061" y="506773"/>
                </a:lnTo>
                <a:lnTo>
                  <a:pt x="0" y="50677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65000"/>
            </a:blip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 rot="9832273">
            <a:off x="879078" y="-2541799"/>
            <a:ext cx="4779160" cy="15180235"/>
            <a:chOff x="0" y="0"/>
            <a:chExt cx="1608426" cy="5108906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608426" cy="5108906"/>
            </a:xfrm>
            <a:custGeom>
              <a:avLst/>
              <a:gdLst/>
              <a:ahLst/>
              <a:cxnLst/>
              <a:rect l="l" t="t" r="r" b="b"/>
              <a:pathLst>
                <a:path w="1608426" h="5108906">
                  <a:moveTo>
                    <a:pt x="0" y="0"/>
                  </a:moveTo>
                  <a:lnTo>
                    <a:pt x="1608426" y="0"/>
                  </a:lnTo>
                  <a:lnTo>
                    <a:pt x="1608426" y="5108906"/>
                  </a:lnTo>
                  <a:lnTo>
                    <a:pt x="0" y="5108906"/>
                  </a:lnTo>
                  <a:close/>
                </a:path>
              </a:pathLst>
            </a:custGeom>
            <a:solidFill>
              <a:srgbClr val="D86372"/>
            </a:solidFill>
          </p:spPr>
        </p:sp>
      </p:grpSp>
      <p:sp>
        <p:nvSpPr>
          <p:cNvPr id="5" name="Freeform 5"/>
          <p:cNvSpPr/>
          <p:nvPr/>
        </p:nvSpPr>
        <p:spPr>
          <a:xfrm rot="-6352651">
            <a:off x="-1497383" y="5576313"/>
            <a:ext cx="11924061" cy="506773"/>
          </a:xfrm>
          <a:custGeom>
            <a:avLst/>
            <a:gdLst/>
            <a:ahLst/>
            <a:cxnLst/>
            <a:rect l="l" t="t" r="r" b="b"/>
            <a:pathLst>
              <a:path w="11924061" h="506773">
                <a:moveTo>
                  <a:pt x="0" y="0"/>
                </a:moveTo>
                <a:lnTo>
                  <a:pt x="11924061" y="0"/>
                </a:lnTo>
                <a:lnTo>
                  <a:pt x="11924061" y="506772"/>
                </a:lnTo>
                <a:lnTo>
                  <a:pt x="0" y="50677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65000"/>
            </a:blip>
            <a:stretch>
              <a:fillRect/>
            </a:stretch>
          </a:blipFill>
        </p:spPr>
      </p:sp>
      <p:grpSp>
        <p:nvGrpSpPr>
          <p:cNvPr id="6" name="Group 6"/>
          <p:cNvGrpSpPr/>
          <p:nvPr/>
        </p:nvGrpSpPr>
        <p:grpSpPr>
          <a:xfrm rot="9832273">
            <a:off x="-5861194" y="-1246133"/>
            <a:ext cx="10072782" cy="15180235"/>
            <a:chOff x="0" y="0"/>
            <a:chExt cx="3389993" cy="5108906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3389993" cy="5108906"/>
            </a:xfrm>
            <a:custGeom>
              <a:avLst/>
              <a:gdLst/>
              <a:ahLst/>
              <a:cxnLst/>
              <a:rect l="l" t="t" r="r" b="b"/>
              <a:pathLst>
                <a:path w="3389993" h="5108906">
                  <a:moveTo>
                    <a:pt x="0" y="0"/>
                  </a:moveTo>
                  <a:lnTo>
                    <a:pt x="3389993" y="0"/>
                  </a:lnTo>
                  <a:lnTo>
                    <a:pt x="3389993" y="5108906"/>
                  </a:lnTo>
                  <a:lnTo>
                    <a:pt x="0" y="5108906"/>
                  </a:lnTo>
                  <a:close/>
                </a:path>
              </a:pathLst>
            </a:custGeom>
            <a:solidFill>
              <a:srgbClr val="AB192B"/>
            </a:solidFill>
          </p:spPr>
        </p:sp>
      </p:grpSp>
      <p:sp>
        <p:nvSpPr>
          <p:cNvPr id="8" name="Freeform 8"/>
          <p:cNvSpPr/>
          <p:nvPr/>
        </p:nvSpPr>
        <p:spPr>
          <a:xfrm rot="5400000">
            <a:off x="-2421375" y="4944355"/>
            <a:ext cx="8231738" cy="396152"/>
          </a:xfrm>
          <a:custGeom>
            <a:avLst/>
            <a:gdLst/>
            <a:ahLst/>
            <a:cxnLst/>
            <a:rect l="l" t="t" r="r" b="b"/>
            <a:pathLst>
              <a:path w="8231738" h="396152">
                <a:moveTo>
                  <a:pt x="0" y="0"/>
                </a:moveTo>
                <a:lnTo>
                  <a:pt x="8231738" y="0"/>
                </a:lnTo>
                <a:lnTo>
                  <a:pt x="8231738" y="396152"/>
                </a:lnTo>
                <a:lnTo>
                  <a:pt x="0" y="39615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64000"/>
            </a:blip>
            <a:stretch>
              <a:fillRect/>
            </a:stretch>
          </a:blipFill>
        </p:spPr>
      </p:sp>
      <p:grpSp>
        <p:nvGrpSpPr>
          <p:cNvPr id="9" name="Group 9"/>
          <p:cNvGrpSpPr>
            <a:grpSpLocks noChangeAspect="1"/>
          </p:cNvGrpSpPr>
          <p:nvPr/>
        </p:nvGrpSpPr>
        <p:grpSpPr>
          <a:xfrm>
            <a:off x="1892570" y="1028700"/>
            <a:ext cx="12508992" cy="8229600"/>
            <a:chOff x="0" y="0"/>
            <a:chExt cx="9652000" cy="635000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9391650" cy="6350000"/>
            </a:xfrm>
            <a:custGeom>
              <a:avLst/>
              <a:gdLst/>
              <a:ahLst/>
              <a:cxnLst/>
              <a:rect l="l" t="t" r="r" b="b"/>
              <a:pathLst>
                <a:path w="9391650" h="6350000">
                  <a:moveTo>
                    <a:pt x="0" y="0"/>
                  </a:moveTo>
                  <a:lnTo>
                    <a:pt x="0" y="6350000"/>
                  </a:lnTo>
                  <a:lnTo>
                    <a:pt x="3789680" y="6350000"/>
                  </a:lnTo>
                  <a:lnTo>
                    <a:pt x="9391650" y="0"/>
                  </a:lnTo>
                  <a:close/>
                </a:path>
              </a:pathLst>
            </a:custGeom>
            <a:blipFill>
              <a:blip r:embed="rId4"/>
              <a:stretch>
                <a:fillRect l="-1419"/>
              </a:stretch>
            </a:blipFill>
          </p:spPr>
        </p:sp>
        <p:sp>
          <p:nvSpPr>
            <p:cNvPr id="11" name="Freeform 11"/>
            <p:cNvSpPr/>
            <p:nvPr/>
          </p:nvSpPr>
          <p:spPr>
            <a:xfrm>
              <a:off x="4064000" y="0"/>
              <a:ext cx="5588000" cy="6350000"/>
            </a:xfrm>
            <a:custGeom>
              <a:avLst/>
              <a:gdLst/>
              <a:ahLst/>
              <a:cxnLst/>
              <a:rect l="l" t="t" r="r" b="b"/>
              <a:pathLst>
                <a:path w="5588000" h="6350000">
                  <a:moveTo>
                    <a:pt x="5588000" y="6350000"/>
                  </a:moveTo>
                  <a:lnTo>
                    <a:pt x="0" y="6350000"/>
                  </a:lnTo>
                  <a:lnTo>
                    <a:pt x="5588000" y="0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id="12" name="Freeform 12"/>
          <p:cNvSpPr/>
          <p:nvPr/>
        </p:nvSpPr>
        <p:spPr>
          <a:xfrm>
            <a:off x="12827077" y="3671424"/>
            <a:ext cx="4371790" cy="546474"/>
          </a:xfrm>
          <a:custGeom>
            <a:avLst/>
            <a:gdLst/>
            <a:ahLst/>
            <a:cxnLst/>
            <a:rect l="l" t="t" r="r" b="b"/>
            <a:pathLst>
              <a:path w="4371790" h="546474">
                <a:moveTo>
                  <a:pt x="0" y="0"/>
                </a:moveTo>
                <a:lnTo>
                  <a:pt x="4371790" y="0"/>
                </a:lnTo>
                <a:lnTo>
                  <a:pt x="4371790" y="546473"/>
                </a:lnTo>
                <a:lnTo>
                  <a:pt x="0" y="54647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grpSp>
        <p:nvGrpSpPr>
          <p:cNvPr id="13" name="Group 13"/>
          <p:cNvGrpSpPr/>
          <p:nvPr/>
        </p:nvGrpSpPr>
        <p:grpSpPr>
          <a:xfrm>
            <a:off x="14862131" y="-600137"/>
            <a:ext cx="2596638" cy="1236295"/>
            <a:chOff x="0" y="0"/>
            <a:chExt cx="13398500" cy="6379210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13398500" cy="6379210"/>
            </a:xfrm>
            <a:custGeom>
              <a:avLst/>
              <a:gdLst/>
              <a:ahLst/>
              <a:cxnLst/>
              <a:rect l="l" t="t" r="r" b="b"/>
              <a:pathLst>
                <a:path w="13398500" h="6379210">
                  <a:moveTo>
                    <a:pt x="6747510" y="0"/>
                  </a:moveTo>
                  <a:lnTo>
                    <a:pt x="6645910" y="0"/>
                  </a:lnTo>
                  <a:lnTo>
                    <a:pt x="6638290" y="7620"/>
                  </a:lnTo>
                  <a:lnTo>
                    <a:pt x="0" y="6379210"/>
                  </a:lnTo>
                  <a:lnTo>
                    <a:pt x="6752590" y="6379210"/>
                  </a:lnTo>
                  <a:lnTo>
                    <a:pt x="13398500" y="0"/>
                  </a:lnTo>
                  <a:close/>
                </a:path>
              </a:pathLst>
            </a:custGeom>
            <a:solidFill>
              <a:srgbClr val="D86372"/>
            </a:solidFill>
          </p:spPr>
        </p:sp>
      </p:grpSp>
      <p:grpSp>
        <p:nvGrpSpPr>
          <p:cNvPr id="15" name="Group 15"/>
          <p:cNvGrpSpPr/>
          <p:nvPr/>
        </p:nvGrpSpPr>
        <p:grpSpPr>
          <a:xfrm>
            <a:off x="14401562" y="-89160"/>
            <a:ext cx="3991290" cy="1900308"/>
            <a:chOff x="0" y="0"/>
            <a:chExt cx="13398500" cy="6379210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13398500" cy="6379210"/>
            </a:xfrm>
            <a:custGeom>
              <a:avLst/>
              <a:gdLst/>
              <a:ahLst/>
              <a:cxnLst/>
              <a:rect l="l" t="t" r="r" b="b"/>
              <a:pathLst>
                <a:path w="13398500" h="6379210">
                  <a:moveTo>
                    <a:pt x="6747510" y="0"/>
                  </a:moveTo>
                  <a:lnTo>
                    <a:pt x="6645910" y="0"/>
                  </a:lnTo>
                  <a:lnTo>
                    <a:pt x="6638290" y="7620"/>
                  </a:lnTo>
                  <a:lnTo>
                    <a:pt x="0" y="6379210"/>
                  </a:lnTo>
                  <a:lnTo>
                    <a:pt x="6752590" y="6379210"/>
                  </a:lnTo>
                  <a:lnTo>
                    <a:pt x="13398500" y="0"/>
                  </a:lnTo>
                  <a:close/>
                </a:path>
              </a:pathLst>
            </a:custGeom>
            <a:solidFill>
              <a:srgbClr val="AB192B">
                <a:alpha val="83922"/>
              </a:srgbClr>
            </a:solidFill>
          </p:spPr>
        </p:sp>
      </p:grpSp>
      <p:grpSp>
        <p:nvGrpSpPr>
          <p:cNvPr id="17" name="Group 17"/>
          <p:cNvGrpSpPr/>
          <p:nvPr/>
        </p:nvGrpSpPr>
        <p:grpSpPr>
          <a:xfrm>
            <a:off x="14401562" y="9258300"/>
            <a:ext cx="3991290" cy="1900308"/>
            <a:chOff x="0" y="0"/>
            <a:chExt cx="13398500" cy="6379210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13398500" cy="6379210"/>
            </a:xfrm>
            <a:custGeom>
              <a:avLst/>
              <a:gdLst/>
              <a:ahLst/>
              <a:cxnLst/>
              <a:rect l="l" t="t" r="r" b="b"/>
              <a:pathLst>
                <a:path w="13398500" h="6379210">
                  <a:moveTo>
                    <a:pt x="6747510" y="0"/>
                  </a:moveTo>
                  <a:lnTo>
                    <a:pt x="6645910" y="0"/>
                  </a:lnTo>
                  <a:lnTo>
                    <a:pt x="6638290" y="7620"/>
                  </a:lnTo>
                  <a:lnTo>
                    <a:pt x="0" y="6379210"/>
                  </a:lnTo>
                  <a:lnTo>
                    <a:pt x="6752590" y="6379210"/>
                  </a:lnTo>
                  <a:lnTo>
                    <a:pt x="13398500" y="0"/>
                  </a:lnTo>
                  <a:close/>
                </a:path>
              </a:pathLst>
            </a:custGeom>
            <a:solidFill>
              <a:srgbClr val="D86372">
                <a:alpha val="83922"/>
              </a:srgbClr>
            </a:solidFill>
          </p:spPr>
        </p:sp>
      </p:grpSp>
      <p:grpSp>
        <p:nvGrpSpPr>
          <p:cNvPr id="19" name="Group 19"/>
          <p:cNvGrpSpPr/>
          <p:nvPr/>
        </p:nvGrpSpPr>
        <p:grpSpPr>
          <a:xfrm>
            <a:off x="16292355" y="8386692"/>
            <a:ext cx="3991290" cy="1900308"/>
            <a:chOff x="0" y="0"/>
            <a:chExt cx="13398500" cy="6379210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13398500" cy="6379210"/>
            </a:xfrm>
            <a:custGeom>
              <a:avLst/>
              <a:gdLst/>
              <a:ahLst/>
              <a:cxnLst/>
              <a:rect l="l" t="t" r="r" b="b"/>
              <a:pathLst>
                <a:path w="13398500" h="6379210">
                  <a:moveTo>
                    <a:pt x="6747510" y="0"/>
                  </a:moveTo>
                  <a:lnTo>
                    <a:pt x="6645910" y="0"/>
                  </a:lnTo>
                  <a:lnTo>
                    <a:pt x="6638290" y="7620"/>
                  </a:lnTo>
                  <a:lnTo>
                    <a:pt x="0" y="6379210"/>
                  </a:lnTo>
                  <a:lnTo>
                    <a:pt x="6752590" y="6379210"/>
                  </a:lnTo>
                  <a:lnTo>
                    <a:pt x="13398500" y="0"/>
                  </a:lnTo>
                  <a:close/>
                </a:path>
              </a:pathLst>
            </a:custGeom>
            <a:solidFill>
              <a:srgbClr val="AB192B">
                <a:alpha val="83922"/>
              </a:srgbClr>
            </a:solidFill>
          </p:spPr>
        </p:sp>
      </p:grpSp>
      <p:sp>
        <p:nvSpPr>
          <p:cNvPr id="21" name="TextBox 21"/>
          <p:cNvSpPr txBox="1"/>
          <p:nvPr/>
        </p:nvSpPr>
        <p:spPr>
          <a:xfrm>
            <a:off x="13231823" y="2712457"/>
            <a:ext cx="3967044" cy="6705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5462"/>
              </a:lnSpc>
            </a:pPr>
            <a:r>
              <a:rPr lang="en-US" sz="3901" spc="179">
                <a:solidFill>
                  <a:srgbClr val="961323"/>
                </a:solidFill>
                <a:latin typeface="Now Medium"/>
              </a:rPr>
              <a:t>HEDEFLERIMIZ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10748712" y="4656768"/>
            <a:ext cx="6510588" cy="860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39749" lvl="1" indent="-269875" algn="just">
              <a:lnSpc>
                <a:spcPts val="3499"/>
              </a:lnSpc>
              <a:buFont typeface="Arial"/>
              <a:buChar char="•"/>
            </a:pPr>
            <a:r>
              <a:rPr lang="en-US" sz="2499">
                <a:solidFill>
                  <a:srgbClr val="000000"/>
                </a:solidFill>
                <a:latin typeface="Now"/>
              </a:rPr>
              <a:t>Üniversiteler arası karting yarışlarına katılmak,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9976529" y="5782074"/>
            <a:ext cx="6810351" cy="860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39749" lvl="1" indent="-269875" algn="just">
              <a:lnSpc>
                <a:spcPts val="3499"/>
              </a:lnSpc>
              <a:buFont typeface="Arial"/>
              <a:buChar char="•"/>
            </a:pPr>
            <a:r>
              <a:rPr lang="en-US" sz="2499">
                <a:solidFill>
                  <a:srgbClr val="000000"/>
                </a:solidFill>
                <a:latin typeface="Now"/>
              </a:rPr>
              <a:t>ve bu yarışlarda Boluyu ve Üniversitemizi en iyi şekilde temsil etmek.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9303231" y="6909199"/>
            <a:ext cx="7483650" cy="12985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39749" lvl="1" indent="-269875" algn="just">
              <a:lnSpc>
                <a:spcPts val="3499"/>
              </a:lnSpc>
              <a:buFont typeface="Arial"/>
              <a:buChar char="•"/>
            </a:pPr>
            <a:r>
              <a:rPr lang="en-US" sz="2499">
                <a:solidFill>
                  <a:srgbClr val="000000"/>
                </a:solidFill>
                <a:latin typeface="Now"/>
              </a:rPr>
              <a:t>Üniversitemize önümüzdeki yıllarda katılacak arkadaşlarımız için Formula Student altyapısı hazırlamak.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294690" y="-653677"/>
            <a:ext cx="2596638" cy="1236295"/>
            <a:chOff x="0" y="0"/>
            <a:chExt cx="13398500" cy="637921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3398500" cy="6379210"/>
            </a:xfrm>
            <a:custGeom>
              <a:avLst/>
              <a:gdLst/>
              <a:ahLst/>
              <a:cxnLst/>
              <a:rect l="l" t="t" r="r" b="b"/>
              <a:pathLst>
                <a:path w="13398500" h="6379210">
                  <a:moveTo>
                    <a:pt x="6747510" y="0"/>
                  </a:moveTo>
                  <a:lnTo>
                    <a:pt x="6645910" y="0"/>
                  </a:lnTo>
                  <a:lnTo>
                    <a:pt x="6638290" y="7620"/>
                  </a:lnTo>
                  <a:lnTo>
                    <a:pt x="0" y="6379210"/>
                  </a:lnTo>
                  <a:lnTo>
                    <a:pt x="6752590" y="6379210"/>
                  </a:lnTo>
                  <a:lnTo>
                    <a:pt x="13398500" y="0"/>
                  </a:lnTo>
                  <a:close/>
                </a:path>
              </a:pathLst>
            </a:custGeom>
            <a:solidFill>
              <a:srgbClr val="D86372"/>
            </a:solidFill>
          </p:spPr>
        </p:sp>
      </p:grpSp>
      <p:grpSp>
        <p:nvGrpSpPr>
          <p:cNvPr id="4" name="Group 4"/>
          <p:cNvGrpSpPr/>
          <p:nvPr/>
        </p:nvGrpSpPr>
        <p:grpSpPr>
          <a:xfrm>
            <a:off x="834121" y="-142701"/>
            <a:ext cx="3991290" cy="1900308"/>
            <a:chOff x="0" y="0"/>
            <a:chExt cx="13398500" cy="637921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3398500" cy="6379210"/>
            </a:xfrm>
            <a:custGeom>
              <a:avLst/>
              <a:gdLst/>
              <a:ahLst/>
              <a:cxnLst/>
              <a:rect l="l" t="t" r="r" b="b"/>
              <a:pathLst>
                <a:path w="13398500" h="6379210">
                  <a:moveTo>
                    <a:pt x="6747510" y="0"/>
                  </a:moveTo>
                  <a:lnTo>
                    <a:pt x="6645910" y="0"/>
                  </a:lnTo>
                  <a:lnTo>
                    <a:pt x="6638290" y="7620"/>
                  </a:lnTo>
                  <a:lnTo>
                    <a:pt x="0" y="6379210"/>
                  </a:lnTo>
                  <a:lnTo>
                    <a:pt x="6752590" y="6379210"/>
                  </a:lnTo>
                  <a:lnTo>
                    <a:pt x="13398500" y="0"/>
                  </a:lnTo>
                  <a:close/>
                </a:path>
              </a:pathLst>
            </a:custGeom>
            <a:solidFill>
              <a:srgbClr val="AB192B">
                <a:alpha val="83922"/>
              </a:srgbClr>
            </a:solidFill>
          </p:spPr>
        </p:sp>
      </p:grpSp>
      <p:sp>
        <p:nvSpPr>
          <p:cNvPr id="6" name="Freeform 6"/>
          <p:cNvSpPr/>
          <p:nvPr/>
        </p:nvSpPr>
        <p:spPr>
          <a:xfrm rot="-2838927">
            <a:off x="13397131" y="1768190"/>
            <a:ext cx="5118154" cy="415850"/>
          </a:xfrm>
          <a:custGeom>
            <a:avLst/>
            <a:gdLst/>
            <a:ahLst/>
            <a:cxnLst/>
            <a:rect l="l" t="t" r="r" b="b"/>
            <a:pathLst>
              <a:path w="5118154" h="415850">
                <a:moveTo>
                  <a:pt x="0" y="0"/>
                </a:moveTo>
                <a:lnTo>
                  <a:pt x="5118153" y="0"/>
                </a:lnTo>
                <a:lnTo>
                  <a:pt x="5118153" y="415850"/>
                </a:lnTo>
                <a:lnTo>
                  <a:pt x="0" y="41585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grpSp>
        <p:nvGrpSpPr>
          <p:cNvPr id="7" name="Group 7"/>
          <p:cNvGrpSpPr/>
          <p:nvPr/>
        </p:nvGrpSpPr>
        <p:grpSpPr>
          <a:xfrm rot="2538996">
            <a:off x="14481655" y="-1573512"/>
            <a:ext cx="1132347" cy="7063089"/>
            <a:chOff x="0" y="0"/>
            <a:chExt cx="413083" cy="2576634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413083" cy="2576634"/>
            </a:xfrm>
            <a:custGeom>
              <a:avLst/>
              <a:gdLst/>
              <a:ahLst/>
              <a:cxnLst/>
              <a:rect l="l" t="t" r="r" b="b"/>
              <a:pathLst>
                <a:path w="413083" h="2576634">
                  <a:moveTo>
                    <a:pt x="0" y="0"/>
                  </a:moveTo>
                  <a:lnTo>
                    <a:pt x="413083" y="0"/>
                  </a:lnTo>
                  <a:lnTo>
                    <a:pt x="413083" y="2576634"/>
                  </a:lnTo>
                  <a:lnTo>
                    <a:pt x="0" y="2576634"/>
                  </a:lnTo>
                  <a:close/>
                </a:path>
              </a:pathLst>
            </a:custGeom>
            <a:solidFill>
              <a:srgbClr val="D86372"/>
            </a:solidFill>
          </p:spPr>
        </p:sp>
      </p:grpSp>
      <p:grpSp>
        <p:nvGrpSpPr>
          <p:cNvPr id="9" name="Group 9"/>
          <p:cNvGrpSpPr/>
          <p:nvPr/>
        </p:nvGrpSpPr>
        <p:grpSpPr>
          <a:xfrm>
            <a:off x="0" y="2629772"/>
            <a:ext cx="18288000" cy="5494911"/>
            <a:chOff x="0" y="0"/>
            <a:chExt cx="24384000" cy="7326548"/>
          </a:xfrm>
        </p:grpSpPr>
        <p:pic>
          <p:nvPicPr>
            <p:cNvPr id="10" name="Picture 10"/>
            <p:cNvPicPr>
              <a:picLocks noChangeAspect="1"/>
            </p:cNvPicPr>
            <p:nvPr/>
          </p:nvPicPr>
          <p:blipFill>
            <a:blip r:embed="rId3"/>
            <a:srcRect t="27476" b="27476"/>
            <a:stretch>
              <a:fillRect/>
            </a:stretch>
          </p:blipFill>
          <p:spPr>
            <a:xfrm>
              <a:off x="0" y="0"/>
              <a:ext cx="24384000" cy="7326548"/>
            </a:xfrm>
            <a:prstGeom prst="rect">
              <a:avLst/>
            </a:prstGeom>
          </p:spPr>
        </p:pic>
      </p:grpSp>
      <p:grpSp>
        <p:nvGrpSpPr>
          <p:cNvPr id="11" name="Group 11"/>
          <p:cNvGrpSpPr/>
          <p:nvPr/>
        </p:nvGrpSpPr>
        <p:grpSpPr>
          <a:xfrm>
            <a:off x="4327287" y="9768656"/>
            <a:ext cx="2177395" cy="1036688"/>
            <a:chOff x="0" y="0"/>
            <a:chExt cx="13398500" cy="637921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13398500" cy="6379210"/>
            </a:xfrm>
            <a:custGeom>
              <a:avLst/>
              <a:gdLst/>
              <a:ahLst/>
              <a:cxnLst/>
              <a:rect l="l" t="t" r="r" b="b"/>
              <a:pathLst>
                <a:path w="13398500" h="6379210">
                  <a:moveTo>
                    <a:pt x="6747510" y="0"/>
                  </a:moveTo>
                  <a:lnTo>
                    <a:pt x="6645910" y="0"/>
                  </a:lnTo>
                  <a:lnTo>
                    <a:pt x="6638290" y="7620"/>
                  </a:lnTo>
                  <a:lnTo>
                    <a:pt x="0" y="6379210"/>
                  </a:lnTo>
                  <a:lnTo>
                    <a:pt x="6752590" y="6379210"/>
                  </a:lnTo>
                  <a:lnTo>
                    <a:pt x="13398500" y="0"/>
                  </a:lnTo>
                  <a:close/>
                </a:path>
              </a:pathLst>
            </a:custGeom>
            <a:solidFill>
              <a:srgbClr val="D86372"/>
            </a:solidFill>
          </p:spPr>
        </p:sp>
      </p:grpSp>
      <p:grpSp>
        <p:nvGrpSpPr>
          <p:cNvPr id="13" name="Group 13"/>
          <p:cNvGrpSpPr/>
          <p:nvPr/>
        </p:nvGrpSpPr>
        <p:grpSpPr>
          <a:xfrm>
            <a:off x="4089795" y="9258300"/>
            <a:ext cx="2177395" cy="1036688"/>
            <a:chOff x="0" y="0"/>
            <a:chExt cx="13398500" cy="6379210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13398500" cy="6379210"/>
            </a:xfrm>
            <a:custGeom>
              <a:avLst/>
              <a:gdLst/>
              <a:ahLst/>
              <a:cxnLst/>
              <a:rect l="l" t="t" r="r" b="b"/>
              <a:pathLst>
                <a:path w="13398500" h="6379210">
                  <a:moveTo>
                    <a:pt x="6747510" y="0"/>
                  </a:moveTo>
                  <a:lnTo>
                    <a:pt x="6645910" y="0"/>
                  </a:lnTo>
                  <a:lnTo>
                    <a:pt x="6638290" y="7620"/>
                  </a:lnTo>
                  <a:lnTo>
                    <a:pt x="0" y="6379210"/>
                  </a:lnTo>
                  <a:lnTo>
                    <a:pt x="6752590" y="6379210"/>
                  </a:lnTo>
                  <a:lnTo>
                    <a:pt x="13398500" y="0"/>
                  </a:lnTo>
                  <a:close/>
                </a:path>
              </a:pathLst>
            </a:custGeom>
            <a:solidFill>
              <a:srgbClr val="AB192B">
                <a:alpha val="83922"/>
              </a:srgbClr>
            </a:solidFill>
          </p:spPr>
        </p:sp>
      </p:grpSp>
      <p:sp>
        <p:nvSpPr>
          <p:cNvPr id="15" name="Freeform 15"/>
          <p:cNvSpPr/>
          <p:nvPr/>
        </p:nvSpPr>
        <p:spPr>
          <a:xfrm rot="-2838927">
            <a:off x="10061654" y="4753127"/>
            <a:ext cx="15362468" cy="1248201"/>
          </a:xfrm>
          <a:custGeom>
            <a:avLst/>
            <a:gdLst/>
            <a:ahLst/>
            <a:cxnLst/>
            <a:rect l="l" t="t" r="r" b="b"/>
            <a:pathLst>
              <a:path w="15362468" h="1248201">
                <a:moveTo>
                  <a:pt x="0" y="0"/>
                </a:moveTo>
                <a:lnTo>
                  <a:pt x="15362468" y="0"/>
                </a:lnTo>
                <a:lnTo>
                  <a:pt x="15362468" y="1248201"/>
                </a:lnTo>
                <a:lnTo>
                  <a:pt x="0" y="124820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grpSp>
        <p:nvGrpSpPr>
          <p:cNvPr id="16" name="Group 16"/>
          <p:cNvGrpSpPr/>
          <p:nvPr/>
        </p:nvGrpSpPr>
        <p:grpSpPr>
          <a:xfrm rot="2538996">
            <a:off x="13679737" y="-3210475"/>
            <a:ext cx="3074529" cy="16707950"/>
            <a:chOff x="0" y="0"/>
            <a:chExt cx="1121597" cy="6095106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1121597" cy="6095105"/>
            </a:xfrm>
            <a:custGeom>
              <a:avLst/>
              <a:gdLst/>
              <a:ahLst/>
              <a:cxnLst/>
              <a:rect l="l" t="t" r="r" b="b"/>
              <a:pathLst>
                <a:path w="1121597" h="6095105">
                  <a:moveTo>
                    <a:pt x="0" y="0"/>
                  </a:moveTo>
                  <a:lnTo>
                    <a:pt x="1121597" y="0"/>
                  </a:lnTo>
                  <a:lnTo>
                    <a:pt x="1121597" y="6095105"/>
                  </a:lnTo>
                  <a:lnTo>
                    <a:pt x="0" y="6095105"/>
                  </a:lnTo>
                  <a:close/>
                </a:path>
              </a:pathLst>
            </a:custGeom>
            <a:solidFill>
              <a:srgbClr val="961323"/>
            </a:solidFill>
          </p:spPr>
        </p:sp>
      </p:grpSp>
      <p:sp>
        <p:nvSpPr>
          <p:cNvPr id="18" name="TextBox 18"/>
          <p:cNvSpPr txBox="1"/>
          <p:nvPr/>
        </p:nvSpPr>
        <p:spPr>
          <a:xfrm>
            <a:off x="0" y="3075837"/>
            <a:ext cx="11899009" cy="34486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9100"/>
              </a:lnSpc>
            </a:pPr>
            <a:r>
              <a:rPr lang="en-US" sz="6500">
                <a:solidFill>
                  <a:srgbClr val="FCE146"/>
                </a:solidFill>
                <a:latin typeface="Now Bold"/>
              </a:rPr>
              <a:t>TEK BAŞINIZA YAPAMADIĞINIZI BERABER YAPABILIRIZ!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0" y="3183056"/>
            <a:ext cx="11899009" cy="34486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9100"/>
              </a:lnSpc>
            </a:pPr>
            <a:r>
              <a:rPr lang="en-US" sz="6500">
                <a:solidFill>
                  <a:srgbClr val="5271FF"/>
                </a:solidFill>
                <a:latin typeface="Now Bold"/>
              </a:rPr>
              <a:t>TEK BAŞINIZA YAPAMADIĞINIZI BERABER YAPABILIRIZ!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8238927">
            <a:off x="-3059378" y="8066131"/>
            <a:ext cx="5118154" cy="415850"/>
          </a:xfrm>
          <a:custGeom>
            <a:avLst/>
            <a:gdLst/>
            <a:ahLst/>
            <a:cxnLst/>
            <a:rect l="l" t="t" r="r" b="b"/>
            <a:pathLst>
              <a:path w="5118154" h="415850">
                <a:moveTo>
                  <a:pt x="0" y="0"/>
                </a:moveTo>
                <a:lnTo>
                  <a:pt x="5118154" y="0"/>
                </a:lnTo>
                <a:lnTo>
                  <a:pt x="5118154" y="415850"/>
                </a:lnTo>
                <a:lnTo>
                  <a:pt x="0" y="41585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 rot="-2861003">
            <a:off x="-913488" y="6037993"/>
            <a:ext cx="1132347" cy="6600387"/>
            <a:chOff x="0" y="0"/>
            <a:chExt cx="413083" cy="2407839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13083" cy="2407839"/>
            </a:xfrm>
            <a:custGeom>
              <a:avLst/>
              <a:gdLst/>
              <a:ahLst/>
              <a:cxnLst/>
              <a:rect l="l" t="t" r="r" b="b"/>
              <a:pathLst>
                <a:path w="413083" h="2407839">
                  <a:moveTo>
                    <a:pt x="0" y="0"/>
                  </a:moveTo>
                  <a:lnTo>
                    <a:pt x="413083" y="0"/>
                  </a:lnTo>
                  <a:lnTo>
                    <a:pt x="413083" y="2407839"/>
                  </a:lnTo>
                  <a:lnTo>
                    <a:pt x="0" y="2407839"/>
                  </a:lnTo>
                  <a:close/>
                </a:path>
              </a:pathLst>
            </a:custGeom>
            <a:solidFill>
              <a:srgbClr val="D86372"/>
            </a:solidFill>
          </p:spPr>
        </p:sp>
      </p:grpSp>
      <p:sp>
        <p:nvSpPr>
          <p:cNvPr id="5" name="Freeform 5"/>
          <p:cNvSpPr/>
          <p:nvPr/>
        </p:nvSpPr>
        <p:spPr>
          <a:xfrm rot="-8238927">
            <a:off x="-4780422" y="5715155"/>
            <a:ext cx="15362468" cy="1248201"/>
          </a:xfrm>
          <a:custGeom>
            <a:avLst/>
            <a:gdLst/>
            <a:ahLst/>
            <a:cxnLst/>
            <a:rect l="l" t="t" r="r" b="b"/>
            <a:pathLst>
              <a:path w="15362468" h="1248201">
                <a:moveTo>
                  <a:pt x="0" y="0"/>
                </a:moveTo>
                <a:lnTo>
                  <a:pt x="15362468" y="0"/>
                </a:lnTo>
                <a:lnTo>
                  <a:pt x="15362468" y="1248201"/>
                </a:lnTo>
                <a:lnTo>
                  <a:pt x="0" y="124820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grpSp>
        <p:nvGrpSpPr>
          <p:cNvPr id="6" name="Group 6"/>
          <p:cNvGrpSpPr/>
          <p:nvPr/>
        </p:nvGrpSpPr>
        <p:grpSpPr>
          <a:xfrm rot="-2861003">
            <a:off x="1129820" y="659287"/>
            <a:ext cx="3074529" cy="16707950"/>
            <a:chOff x="0" y="0"/>
            <a:chExt cx="1121597" cy="6095106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121597" cy="6095105"/>
            </a:xfrm>
            <a:custGeom>
              <a:avLst/>
              <a:gdLst/>
              <a:ahLst/>
              <a:cxnLst/>
              <a:rect l="l" t="t" r="r" b="b"/>
              <a:pathLst>
                <a:path w="1121597" h="6095105">
                  <a:moveTo>
                    <a:pt x="0" y="0"/>
                  </a:moveTo>
                  <a:lnTo>
                    <a:pt x="1121597" y="0"/>
                  </a:lnTo>
                  <a:lnTo>
                    <a:pt x="1121597" y="6095105"/>
                  </a:lnTo>
                  <a:lnTo>
                    <a:pt x="0" y="6095105"/>
                  </a:lnTo>
                  <a:close/>
                </a:path>
              </a:pathLst>
            </a:custGeom>
            <a:solidFill>
              <a:srgbClr val="961323"/>
            </a:solidFill>
          </p:spPr>
        </p:sp>
      </p:grpSp>
      <p:grpSp>
        <p:nvGrpSpPr>
          <p:cNvPr id="8" name="Group 8"/>
          <p:cNvGrpSpPr/>
          <p:nvPr/>
        </p:nvGrpSpPr>
        <p:grpSpPr>
          <a:xfrm>
            <a:off x="14620585" y="-100371"/>
            <a:ext cx="3248263" cy="1546543"/>
            <a:chOff x="0" y="0"/>
            <a:chExt cx="13398500" cy="637921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3398500" cy="6379210"/>
            </a:xfrm>
            <a:custGeom>
              <a:avLst/>
              <a:gdLst/>
              <a:ahLst/>
              <a:cxnLst/>
              <a:rect l="l" t="t" r="r" b="b"/>
              <a:pathLst>
                <a:path w="13398500" h="6379210">
                  <a:moveTo>
                    <a:pt x="6747510" y="0"/>
                  </a:moveTo>
                  <a:lnTo>
                    <a:pt x="6645910" y="0"/>
                  </a:lnTo>
                  <a:lnTo>
                    <a:pt x="6638290" y="7620"/>
                  </a:lnTo>
                  <a:lnTo>
                    <a:pt x="0" y="6379210"/>
                  </a:lnTo>
                  <a:lnTo>
                    <a:pt x="6752590" y="6379210"/>
                  </a:lnTo>
                  <a:lnTo>
                    <a:pt x="13398500" y="0"/>
                  </a:lnTo>
                  <a:close/>
                </a:path>
              </a:pathLst>
            </a:custGeom>
            <a:solidFill>
              <a:srgbClr val="D86372"/>
            </a:solidFill>
          </p:spPr>
        </p:sp>
      </p:grpSp>
      <p:grpSp>
        <p:nvGrpSpPr>
          <p:cNvPr id="10" name="Group 10"/>
          <p:cNvGrpSpPr/>
          <p:nvPr/>
        </p:nvGrpSpPr>
        <p:grpSpPr>
          <a:xfrm>
            <a:off x="14266293" y="-861726"/>
            <a:ext cx="3248263" cy="1546543"/>
            <a:chOff x="0" y="0"/>
            <a:chExt cx="13398500" cy="637921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13398500" cy="6379210"/>
            </a:xfrm>
            <a:custGeom>
              <a:avLst/>
              <a:gdLst/>
              <a:ahLst/>
              <a:cxnLst/>
              <a:rect l="l" t="t" r="r" b="b"/>
              <a:pathLst>
                <a:path w="13398500" h="6379210">
                  <a:moveTo>
                    <a:pt x="6747510" y="0"/>
                  </a:moveTo>
                  <a:lnTo>
                    <a:pt x="6645910" y="0"/>
                  </a:lnTo>
                  <a:lnTo>
                    <a:pt x="6638290" y="7620"/>
                  </a:lnTo>
                  <a:lnTo>
                    <a:pt x="0" y="6379210"/>
                  </a:lnTo>
                  <a:lnTo>
                    <a:pt x="6752590" y="6379210"/>
                  </a:lnTo>
                  <a:lnTo>
                    <a:pt x="13398500" y="0"/>
                  </a:lnTo>
                  <a:close/>
                </a:path>
              </a:pathLst>
            </a:custGeom>
            <a:solidFill>
              <a:srgbClr val="AB192B">
                <a:alpha val="83922"/>
              </a:srgbClr>
            </a:solidFill>
          </p:spPr>
        </p:sp>
      </p:grpSp>
      <p:sp>
        <p:nvSpPr>
          <p:cNvPr id="12" name="Freeform 12"/>
          <p:cNvSpPr/>
          <p:nvPr/>
        </p:nvSpPr>
        <p:spPr>
          <a:xfrm rot="8100000">
            <a:off x="11637379" y="7643406"/>
            <a:ext cx="7903809" cy="380371"/>
          </a:xfrm>
          <a:custGeom>
            <a:avLst/>
            <a:gdLst/>
            <a:ahLst/>
            <a:cxnLst/>
            <a:rect l="l" t="t" r="r" b="b"/>
            <a:pathLst>
              <a:path w="7903809" h="380371">
                <a:moveTo>
                  <a:pt x="0" y="0"/>
                </a:moveTo>
                <a:lnTo>
                  <a:pt x="7903809" y="0"/>
                </a:lnTo>
                <a:lnTo>
                  <a:pt x="7903809" y="380371"/>
                </a:lnTo>
                <a:lnTo>
                  <a:pt x="0" y="38037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grpSp>
        <p:nvGrpSpPr>
          <p:cNvPr id="13" name="Group 13"/>
          <p:cNvGrpSpPr>
            <a:grpSpLocks noChangeAspect="1"/>
          </p:cNvGrpSpPr>
          <p:nvPr/>
        </p:nvGrpSpPr>
        <p:grpSpPr>
          <a:xfrm>
            <a:off x="13051155" y="5270231"/>
            <a:ext cx="5246370" cy="5246370"/>
            <a:chOff x="0" y="0"/>
            <a:chExt cx="6350000" cy="6350000"/>
          </a:xfrm>
        </p:grpSpPr>
        <p:sp>
          <p:nvSpPr>
            <p:cNvPr id="14" name="Freeform 14"/>
            <p:cNvSpPr/>
            <p:nvPr/>
          </p:nvSpPr>
          <p:spPr>
            <a:xfrm>
              <a:off x="-95377" y="-95377"/>
              <a:ext cx="6540754" cy="6540754"/>
            </a:xfrm>
            <a:custGeom>
              <a:avLst/>
              <a:gdLst/>
              <a:ahLst/>
              <a:cxnLst/>
              <a:rect l="l" t="t" r="r" b="b"/>
              <a:pathLst>
                <a:path w="6540754" h="6540754">
                  <a:moveTo>
                    <a:pt x="6540754" y="0"/>
                  </a:moveTo>
                  <a:lnTo>
                    <a:pt x="0" y="6540754"/>
                  </a:lnTo>
                  <a:lnTo>
                    <a:pt x="6540754" y="6540754"/>
                  </a:lnTo>
                  <a:close/>
                </a:path>
              </a:pathLst>
            </a:custGeom>
            <a:blipFill>
              <a:blip r:embed="rId4"/>
              <a:stretch>
                <a:fillRect l="-24999" r="-24999"/>
              </a:stretch>
            </a:blipFill>
          </p:spPr>
        </p:sp>
      </p:grpSp>
      <p:sp>
        <p:nvSpPr>
          <p:cNvPr id="15" name="Freeform 15"/>
          <p:cNvSpPr/>
          <p:nvPr/>
        </p:nvSpPr>
        <p:spPr>
          <a:xfrm>
            <a:off x="12386514" y="2610387"/>
            <a:ext cx="547740" cy="547740"/>
          </a:xfrm>
          <a:custGeom>
            <a:avLst/>
            <a:gdLst/>
            <a:ahLst/>
            <a:cxnLst/>
            <a:rect l="l" t="t" r="r" b="b"/>
            <a:pathLst>
              <a:path w="547740" h="547740">
                <a:moveTo>
                  <a:pt x="0" y="0"/>
                </a:moveTo>
                <a:lnTo>
                  <a:pt x="547740" y="0"/>
                </a:lnTo>
                <a:lnTo>
                  <a:pt x="547740" y="547740"/>
                </a:lnTo>
                <a:lnTo>
                  <a:pt x="0" y="54774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16" name="Freeform 16"/>
          <p:cNvSpPr/>
          <p:nvPr/>
        </p:nvSpPr>
        <p:spPr>
          <a:xfrm>
            <a:off x="2667085" y="5522501"/>
            <a:ext cx="4371790" cy="546474"/>
          </a:xfrm>
          <a:custGeom>
            <a:avLst/>
            <a:gdLst/>
            <a:ahLst/>
            <a:cxnLst/>
            <a:rect l="l" t="t" r="r" b="b"/>
            <a:pathLst>
              <a:path w="4371790" h="546474">
                <a:moveTo>
                  <a:pt x="0" y="0"/>
                </a:moveTo>
                <a:lnTo>
                  <a:pt x="4371789" y="0"/>
                </a:lnTo>
                <a:lnTo>
                  <a:pt x="4371789" y="546474"/>
                </a:lnTo>
                <a:lnTo>
                  <a:pt x="0" y="546474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17" name="AutoShape 17"/>
          <p:cNvSpPr/>
          <p:nvPr/>
        </p:nvSpPr>
        <p:spPr>
          <a:xfrm rot="-5400000">
            <a:off x="5907405" y="5512976"/>
            <a:ext cx="6492240" cy="0"/>
          </a:xfrm>
          <a:prstGeom prst="line">
            <a:avLst/>
          </a:prstGeom>
          <a:ln w="1905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18" name="Freeform 18"/>
          <p:cNvSpPr/>
          <p:nvPr/>
        </p:nvSpPr>
        <p:spPr>
          <a:xfrm>
            <a:off x="12386514" y="5333959"/>
            <a:ext cx="547740" cy="547740"/>
          </a:xfrm>
          <a:custGeom>
            <a:avLst/>
            <a:gdLst/>
            <a:ahLst/>
            <a:cxnLst/>
            <a:rect l="l" t="t" r="r" b="b"/>
            <a:pathLst>
              <a:path w="547740" h="547740">
                <a:moveTo>
                  <a:pt x="0" y="0"/>
                </a:moveTo>
                <a:lnTo>
                  <a:pt x="547740" y="0"/>
                </a:lnTo>
                <a:lnTo>
                  <a:pt x="547740" y="547740"/>
                </a:lnTo>
                <a:lnTo>
                  <a:pt x="0" y="54774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19" name="Freeform 19"/>
          <p:cNvSpPr/>
          <p:nvPr/>
        </p:nvSpPr>
        <p:spPr>
          <a:xfrm>
            <a:off x="1104056" y="379183"/>
            <a:ext cx="417779" cy="417779"/>
          </a:xfrm>
          <a:custGeom>
            <a:avLst/>
            <a:gdLst/>
            <a:ahLst/>
            <a:cxnLst/>
            <a:rect l="l" t="t" r="r" b="b"/>
            <a:pathLst>
              <a:path w="417779" h="417779">
                <a:moveTo>
                  <a:pt x="0" y="0"/>
                </a:moveTo>
                <a:lnTo>
                  <a:pt x="417779" y="0"/>
                </a:lnTo>
                <a:lnTo>
                  <a:pt x="417779" y="417779"/>
                </a:lnTo>
                <a:lnTo>
                  <a:pt x="0" y="417779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20" name="Freeform 20"/>
          <p:cNvSpPr/>
          <p:nvPr/>
        </p:nvSpPr>
        <p:spPr>
          <a:xfrm>
            <a:off x="1104056" y="796962"/>
            <a:ext cx="413794" cy="413794"/>
          </a:xfrm>
          <a:custGeom>
            <a:avLst/>
            <a:gdLst/>
            <a:ahLst/>
            <a:cxnLst/>
            <a:rect l="l" t="t" r="r" b="b"/>
            <a:pathLst>
              <a:path w="413794" h="413794">
                <a:moveTo>
                  <a:pt x="0" y="0"/>
                </a:moveTo>
                <a:lnTo>
                  <a:pt x="413794" y="0"/>
                </a:lnTo>
                <a:lnTo>
                  <a:pt x="413794" y="413794"/>
                </a:lnTo>
                <a:lnTo>
                  <a:pt x="0" y="413794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</p:sp>
      <p:sp>
        <p:nvSpPr>
          <p:cNvPr id="21" name="Freeform 21"/>
          <p:cNvSpPr/>
          <p:nvPr/>
        </p:nvSpPr>
        <p:spPr>
          <a:xfrm>
            <a:off x="1098244" y="1210756"/>
            <a:ext cx="419606" cy="292151"/>
          </a:xfrm>
          <a:custGeom>
            <a:avLst/>
            <a:gdLst/>
            <a:ahLst/>
            <a:cxnLst/>
            <a:rect l="l" t="t" r="r" b="b"/>
            <a:pathLst>
              <a:path w="419606" h="292151">
                <a:moveTo>
                  <a:pt x="0" y="0"/>
                </a:moveTo>
                <a:lnTo>
                  <a:pt x="419606" y="0"/>
                </a:lnTo>
                <a:lnTo>
                  <a:pt x="419606" y="292150"/>
                </a:lnTo>
                <a:lnTo>
                  <a:pt x="0" y="292150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</p:sp>
      <p:sp>
        <p:nvSpPr>
          <p:cNvPr id="22" name="TextBox 22"/>
          <p:cNvSpPr txBox="1"/>
          <p:nvPr/>
        </p:nvSpPr>
        <p:spPr>
          <a:xfrm>
            <a:off x="2667085" y="3987315"/>
            <a:ext cx="6179215" cy="9042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7279"/>
              </a:lnSpc>
            </a:pPr>
            <a:r>
              <a:rPr lang="en-US" sz="5199" spc="239">
                <a:solidFill>
                  <a:srgbClr val="000000"/>
                </a:solidFill>
                <a:latin typeface="Now Medium"/>
              </a:rPr>
              <a:t>BIZE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2667085" y="4807702"/>
            <a:ext cx="6179215" cy="6705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5462"/>
              </a:lnSpc>
            </a:pPr>
            <a:r>
              <a:rPr lang="en-US" sz="3901" spc="179">
                <a:solidFill>
                  <a:srgbClr val="961323"/>
                </a:solidFill>
                <a:latin typeface="Now Medium"/>
              </a:rPr>
              <a:t>ULAŞIN!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11292643" y="4023477"/>
            <a:ext cx="2735482" cy="860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99"/>
              </a:lnSpc>
            </a:pPr>
            <a:r>
              <a:rPr lang="en-US" sz="2499">
                <a:solidFill>
                  <a:srgbClr val="000000"/>
                </a:solidFill>
                <a:latin typeface="Open Sans"/>
              </a:rPr>
              <a:t>Abdullah Çelik</a:t>
            </a:r>
          </a:p>
          <a:p>
            <a:pPr algn="ctr">
              <a:lnSpc>
                <a:spcPts val="3499"/>
              </a:lnSpc>
            </a:pPr>
            <a:r>
              <a:rPr lang="en-US" sz="2499">
                <a:solidFill>
                  <a:srgbClr val="000000"/>
                </a:solidFill>
                <a:latin typeface="Open Sans"/>
              </a:rPr>
              <a:t>+90 555 894 02 85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11292643" y="3214046"/>
            <a:ext cx="2735482" cy="860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99"/>
              </a:lnSpc>
            </a:pPr>
            <a:r>
              <a:rPr lang="en-US" sz="2499">
                <a:solidFill>
                  <a:srgbClr val="000000"/>
                </a:solidFill>
                <a:latin typeface="Open Sans Bold"/>
              </a:rPr>
              <a:t>TOPLULUK BAŞKANI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10449160" y="6628198"/>
            <a:ext cx="4422447" cy="860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99"/>
              </a:lnSpc>
            </a:pPr>
            <a:r>
              <a:rPr lang="en-US" sz="2499">
                <a:solidFill>
                  <a:srgbClr val="000000"/>
                </a:solidFill>
                <a:latin typeface="Open Sans"/>
              </a:rPr>
              <a:t>Hürol Koçoğlu</a:t>
            </a:r>
          </a:p>
          <a:p>
            <a:pPr algn="ctr">
              <a:lnSpc>
                <a:spcPts val="3499"/>
              </a:lnSpc>
            </a:pPr>
            <a:r>
              <a:rPr lang="en-US" sz="2499">
                <a:solidFill>
                  <a:srgbClr val="000000"/>
                </a:solidFill>
                <a:latin typeface="Open Sans"/>
              </a:rPr>
              <a:t>kocogluhurol@gmail.com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11011482" y="5834074"/>
            <a:ext cx="3297804" cy="860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99"/>
              </a:lnSpc>
            </a:pPr>
            <a:r>
              <a:rPr lang="en-US" sz="2499">
                <a:solidFill>
                  <a:srgbClr val="000000"/>
                </a:solidFill>
                <a:latin typeface="Open Sans Bold"/>
              </a:rPr>
              <a:t>TOPLULUK DANIŞMAN HOCASI</a:t>
            </a:r>
          </a:p>
        </p:txBody>
      </p:sp>
      <p:sp>
        <p:nvSpPr>
          <p:cNvPr id="28" name="TextBox 28"/>
          <p:cNvSpPr txBox="1"/>
          <p:nvPr/>
        </p:nvSpPr>
        <p:spPr>
          <a:xfrm>
            <a:off x="1521835" y="341083"/>
            <a:ext cx="5517039" cy="11537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079"/>
              </a:lnSpc>
            </a:pPr>
            <a:r>
              <a:rPr lang="en-US" sz="2199">
                <a:solidFill>
                  <a:srgbClr val="000000"/>
                </a:solidFill>
                <a:latin typeface="Open Sans Bold"/>
              </a:rPr>
              <a:t>@baibumost</a:t>
            </a:r>
          </a:p>
          <a:p>
            <a:pPr>
              <a:lnSpc>
                <a:spcPts val="3079"/>
              </a:lnSpc>
            </a:pPr>
            <a:r>
              <a:rPr lang="en-US" sz="2199">
                <a:solidFill>
                  <a:srgbClr val="000000"/>
                </a:solidFill>
                <a:latin typeface="Open Sans Bold"/>
              </a:rPr>
              <a:t>@baibumost</a:t>
            </a:r>
          </a:p>
          <a:p>
            <a:pPr>
              <a:lnSpc>
                <a:spcPts val="3079"/>
              </a:lnSpc>
            </a:pPr>
            <a:r>
              <a:rPr lang="en-US" sz="2199">
                <a:solidFill>
                  <a:srgbClr val="000000"/>
                </a:solidFill>
                <a:latin typeface="Open Sans Bold"/>
              </a:rPr>
              <a:t>baibumost14@gmail.com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pic>
          <p:nvPicPr>
            <p:cNvPr id="3" name="Picture 3"/>
            <p:cNvPicPr>
              <a:picLocks noChangeAspect="1"/>
            </p:cNvPicPr>
            <p:nvPr/>
          </p:nvPicPr>
          <p:blipFill>
            <a:blip r:embed="rId2"/>
            <a:srcRect t="7812" b="7812"/>
            <a:stretch>
              <a:fillRect/>
            </a:stretch>
          </p:blipFill>
          <p:spPr>
            <a:xfrm>
              <a:off x="0" y="0"/>
              <a:ext cx="24384000" cy="13716000"/>
            </a:xfrm>
            <a:prstGeom prst="rect">
              <a:avLst/>
            </a:prstGeom>
          </p:spPr>
        </p:pic>
      </p:grpSp>
      <p:grpSp>
        <p:nvGrpSpPr>
          <p:cNvPr id="4" name="Group 4"/>
          <p:cNvGrpSpPr/>
          <p:nvPr/>
        </p:nvGrpSpPr>
        <p:grpSpPr>
          <a:xfrm>
            <a:off x="14291245" y="-630966"/>
            <a:ext cx="3206387" cy="1526605"/>
            <a:chOff x="0" y="0"/>
            <a:chExt cx="13398500" cy="637921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13398500" cy="6379210"/>
            </a:xfrm>
            <a:custGeom>
              <a:avLst/>
              <a:gdLst/>
              <a:ahLst/>
              <a:cxnLst/>
              <a:rect l="l" t="t" r="r" b="b"/>
              <a:pathLst>
                <a:path w="13398500" h="6379210">
                  <a:moveTo>
                    <a:pt x="6747510" y="0"/>
                  </a:moveTo>
                  <a:lnTo>
                    <a:pt x="6645910" y="0"/>
                  </a:lnTo>
                  <a:lnTo>
                    <a:pt x="6638290" y="7620"/>
                  </a:lnTo>
                  <a:lnTo>
                    <a:pt x="0" y="6379210"/>
                  </a:lnTo>
                  <a:lnTo>
                    <a:pt x="6752590" y="6379210"/>
                  </a:lnTo>
                  <a:lnTo>
                    <a:pt x="13398500" y="0"/>
                  </a:lnTo>
                  <a:close/>
                </a:path>
              </a:pathLst>
            </a:custGeom>
            <a:solidFill>
              <a:srgbClr val="D86372"/>
            </a:solidFill>
          </p:spPr>
        </p:sp>
      </p:grpSp>
      <p:grpSp>
        <p:nvGrpSpPr>
          <p:cNvPr id="6" name="Group 6"/>
          <p:cNvGrpSpPr/>
          <p:nvPr/>
        </p:nvGrpSpPr>
        <p:grpSpPr>
          <a:xfrm>
            <a:off x="13665798" y="0"/>
            <a:ext cx="4928536" cy="2346544"/>
            <a:chOff x="0" y="0"/>
            <a:chExt cx="13398500" cy="637921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3398500" cy="6379210"/>
            </a:xfrm>
            <a:custGeom>
              <a:avLst/>
              <a:gdLst/>
              <a:ahLst/>
              <a:cxnLst/>
              <a:rect l="l" t="t" r="r" b="b"/>
              <a:pathLst>
                <a:path w="13398500" h="6379210">
                  <a:moveTo>
                    <a:pt x="6747510" y="0"/>
                  </a:moveTo>
                  <a:lnTo>
                    <a:pt x="6645910" y="0"/>
                  </a:lnTo>
                  <a:lnTo>
                    <a:pt x="6638290" y="7620"/>
                  </a:lnTo>
                  <a:lnTo>
                    <a:pt x="0" y="6379210"/>
                  </a:lnTo>
                  <a:lnTo>
                    <a:pt x="6752590" y="6379210"/>
                  </a:lnTo>
                  <a:lnTo>
                    <a:pt x="13398500" y="0"/>
                  </a:lnTo>
                  <a:close/>
                </a:path>
              </a:pathLst>
            </a:custGeom>
            <a:solidFill>
              <a:srgbClr val="AB192B">
                <a:alpha val="83922"/>
              </a:srgbClr>
            </a:solidFill>
          </p:spPr>
        </p:sp>
      </p:grpSp>
      <p:grpSp>
        <p:nvGrpSpPr>
          <p:cNvPr id="8" name="Group 8"/>
          <p:cNvGrpSpPr/>
          <p:nvPr/>
        </p:nvGrpSpPr>
        <p:grpSpPr>
          <a:xfrm>
            <a:off x="-495921" y="8088901"/>
            <a:ext cx="4912267" cy="2338798"/>
            <a:chOff x="0" y="0"/>
            <a:chExt cx="13398500" cy="637921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3398500" cy="6379210"/>
            </a:xfrm>
            <a:custGeom>
              <a:avLst/>
              <a:gdLst/>
              <a:ahLst/>
              <a:cxnLst/>
              <a:rect l="l" t="t" r="r" b="b"/>
              <a:pathLst>
                <a:path w="13398500" h="6379210">
                  <a:moveTo>
                    <a:pt x="6747510" y="0"/>
                  </a:moveTo>
                  <a:lnTo>
                    <a:pt x="6645910" y="0"/>
                  </a:lnTo>
                  <a:lnTo>
                    <a:pt x="6638290" y="7620"/>
                  </a:lnTo>
                  <a:lnTo>
                    <a:pt x="0" y="6379210"/>
                  </a:lnTo>
                  <a:lnTo>
                    <a:pt x="6752590" y="6379210"/>
                  </a:lnTo>
                  <a:lnTo>
                    <a:pt x="13398500" y="0"/>
                  </a:lnTo>
                  <a:close/>
                </a:path>
              </a:pathLst>
            </a:custGeom>
            <a:solidFill>
              <a:srgbClr val="AB192B">
                <a:alpha val="80000"/>
              </a:srgbClr>
            </a:solidFill>
          </p:spPr>
        </p:sp>
      </p:grpSp>
      <p:sp>
        <p:nvSpPr>
          <p:cNvPr id="10" name="TextBox 10"/>
          <p:cNvSpPr txBox="1"/>
          <p:nvPr/>
        </p:nvSpPr>
        <p:spPr>
          <a:xfrm>
            <a:off x="177863" y="3141404"/>
            <a:ext cx="18288000" cy="31584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599"/>
              </a:lnSpc>
            </a:pPr>
            <a:r>
              <a:rPr lang="en-US" sz="9000">
                <a:solidFill>
                  <a:srgbClr val="589956"/>
                </a:solidFill>
                <a:latin typeface="Now Bold"/>
              </a:rPr>
              <a:t>DINLEDIĞINIZ IÇIN </a:t>
            </a:r>
          </a:p>
          <a:p>
            <a:pPr algn="ctr">
              <a:lnSpc>
                <a:spcPts val="12599"/>
              </a:lnSpc>
            </a:pPr>
            <a:r>
              <a:rPr lang="en-US" sz="9000">
                <a:solidFill>
                  <a:srgbClr val="589956"/>
                </a:solidFill>
                <a:latin typeface="Now Bold"/>
              </a:rPr>
              <a:t>TEŞEKKÜR EDERIZ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306333" y="3141404"/>
            <a:ext cx="18288000" cy="31584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599"/>
              </a:lnSpc>
            </a:pPr>
            <a:r>
              <a:rPr lang="en-US" sz="9000">
                <a:solidFill>
                  <a:srgbClr val="BD1519"/>
                </a:solidFill>
                <a:latin typeface="Now Bold"/>
              </a:rPr>
              <a:t>DINLEDIĞINIZ IÇIN </a:t>
            </a:r>
          </a:p>
          <a:p>
            <a:pPr algn="ctr">
              <a:lnSpc>
                <a:spcPts val="12599"/>
              </a:lnSpc>
            </a:pPr>
            <a:r>
              <a:rPr lang="en-US" sz="9000">
                <a:solidFill>
                  <a:srgbClr val="BD1519"/>
                </a:solidFill>
                <a:latin typeface="Now Bold"/>
              </a:rPr>
              <a:t>TEŞEKKÜR EDERIZ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Özel</PresentationFormat>
  <Paragraphs>0</Paragraphs>
  <Slides>10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10</vt:i4>
      </vt:variant>
    </vt:vector>
  </HeadingPairs>
  <TitlesOfParts>
    <vt:vector size="11" baseType="lpstr">
      <vt:lpstr>Office Theme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baibü</dc:title>
  <cp:revision>2</cp:revision>
  <dcterms:created xsi:type="dcterms:W3CDTF">2006-08-16T00:00:00Z</dcterms:created>
  <dcterms:modified xsi:type="dcterms:W3CDTF">2024-03-08T11:01:43Z</dcterms:modified>
  <dc:identifier>DAFxW4xRb4c</dc:identifier>
</cp:coreProperties>
</file>